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katja maṉkurtjararingu ini nyanganpa Tjimanya, Aamanya munu Tjaipi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Godalu aṉangu kutjupa uwankara nyangangi kura mulapa nyinanyangka, kaya manta winkingka aṉangu tjuṯangku pikangku pungkula waṉingi mirpaṉṯu alatjiṯu ngaḻṯuringku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Godalu ngura uwankarangka nyangangi kura puḻka ngaṟanyangka, panya aṉangu uwankara kura mulara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 Godalu Noah-la wangkangu alatji, “Ngayulu aṉangu uwankara wiyantjikitjangku kulini, mantatja uwankara kuḻu, panya tjana kura puḻka mulararingu manta winkingka. Ka palulanguṟuṉa tjananya uwankara alatjiṯu wiy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ntu pauta puḻka palyala puṉu palyanguṟu, munu pauta uṟilitja munu unngutja kuḻu kiṯitjuṟa aḻa tjuṯa patila aḻawanu uṟu tjarpanytjaku-tawara. Munu pauta unngu ruuma tjuṯa palyala tjuṯ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uta palunya palyala puḻka mulapa nyanga alatji, waṟa puḻka palyala nampa nyangatja 133 metre, munu kultunguṟu mitjuṟamilaṟa palyala nampa nyangatja 22 metre, munu mantanguṟu mitjuṟamilaṟa palyala katukutu nampa nyangatja 13 met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minangka-tawara pauta katu kuḻu palyala, palu katu palyaṟa tjura tjukutjuku kantilytja katu panya katutjangka kantilytja nguṟurpa aḻa tjukutjuku para-ngaṟala waṉantjaku. Munu pauta unngu palyala ruuma katulkira katulkira maṉkurpa ngaṟanytjaku, munu pauta kultungka tuwa kutju palyala tjarp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ngayulu mina puḻka mulapa iyalku mantakutu uṟu puḻkaringkula katuringkula mulapa tjiwariwari ngarira aṉangu uwankara kuka kuḻu uṟungku tjutuṟa wiyantjaku. Kaya mantangka para-ngaṟapai uwankara iluku, kuka tjuṯa, kuka wiya tjuṯa, tjuḻpu tjuṯa, aṉangu tjuṯa, uwankara mulapaya wanka nyinanytjatjanu uṟu tjikiṟa ngakaṟa il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nyuranya ngayulu kalkuṉi wankaṟu kanyintjikitjangku. Ka nyupali kuriṟara munu nyupalimpa katja maṉkurpa munu tjanampa kuri maṉkurpa kuḻu, paluṟu nyura pautangka tjarpara wankaring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 nyuntu kuka tjuṯa, kuka wiya tjuṯa kuḻu ini kutjupa kutjupa uwankaranguṟu kutjara mantjiṟa pauta unngu tjarpatjura kuriṟara kuriṟara, munu tjuḻpu ini kutjupa kutjupa uwankaranguṟu, tjuninguṟu ankupai ini kutjupa kutjupa uwankaranguṟu kuḻu kutjara kuriṟara kuriṟara tjarpatjura pauta unngu tjana kuḻu wankaringkunytjaku. Panya paluṟu tjana uwankara nyuntulakutu kuriṟara kuriṟara pitjaku nyuntu tjarpatjuṟa wankaṟu kany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Tjuṯa Ma-kur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mai puḻka mulapa tjiṉṯu tjuṯaku mantjiṟa pautangka tjarpatjura mai kutjupa kutjupa tjuṯa kuka tjuṯaku, kuka wiya tjuṯaku, tjuḻpu tjuṯaku munu nyurampa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oah-lu wangaṉarangku kulinu munu Godalu wangkanytja uwankara palyaṉ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tjitji tjuṯatjararingkula aṉangu winki mulararingu munuya manta winkingka ma-nyinara waṉaningi. Kaya nyara palula aṟangka ilkaṟitja tjuṯangku aṉangu tjuṯaku uṉṯalpa tjuṯa nyangangi, munuya yunpa wiṟuku nyakula puḻkaṟa mukuringangi palunya tjananya aḻṯinytjikitja, munuya kuṉṯawiyangku aḻṯingi tjana mukuringk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yatja Godalu nyangatja nyakula tjituṟu-tjituṟuringu munu alatji wangkangu, “Nyanga palulanguṟuya aṉangu tjuṯa kuwari ngayuku kuruntjara tiṯutjara nyinanytja wiyaringkuku, panya paluṟu tjana iltjanpatjara kutju mantangka nyinapai unytju. Palulanguṟuya aṉangu tjuṯa kuwari iṯinguṟu puḻkaringkula yiya 120 kutju nyinanytjatjanu wiyaringkuku, ngaṉmanyitja tjuṯa puṟunypa rawa mulapa nyina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ngka munu maḻangka kuḻu aṉangu puḻka tjuṯa nyinangi ini Nipilima, panya ilkaṟitja tjuṯaya aṉanguku uṉṯalpa tjuṯangka tjunguringangi, kaya tjanampa tjitji tjuṯa kanyiningi ini Nipilima tjuṯa. Kaya aṉangu tjuṯangku kuwari wati Nipilima tjuṯa kulilpai iriti nyinanytja, munuya tjananya mirawaṉipai wati mirpaṉtju puḻka tjuṯa, kutjupa uwankarangka waintar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Godalu aṉangu tjuṯa puḻkaṟa kuraringkunyangka nyangangi, panya paluṟu tjana tiṯutjarangku kura kutju kulilpai palyanyku nyinanytjikitjangku kulilwiyangku. Ka Godanya puḻkaṟa tjituṟu-tjituṟuringu puṯu palya nyakula munu kulinu, “Nyaakuṉa panyatja aṉangu nyanganpa palyaṟa tjunu mant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wangkangu, “Aṉangu nyanga ngayulu palyantja uwankaraṉa kuwari iluntaṟa wiyalku, kuka tjuṯa, mantangka para-ngaṟapai tjuṯa, tjuḻpu tjuṯa kuḻukuḻu uwankara mulapa. Panya ngayulu palyantjatjanu kuwari puḻkaṟa tjituṟu-tjituṟuringu. Utiṉa panyatja tjananya palyantja wiyangku wantima.” Alatji Mayatja Godalu tjituṟu-tjituṟurira wangka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ati kutjuku Mayatjanya nyakula pukuḻaringu tjukaṟuru nyinanyangka, wati panya ini Noah-ku.Noah-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ngatja tjukurpa panya Noah-nyatjara. Panya paluṟu kutju wati tjukaṟuru nyinapai, palya mulapa, ka aṉangu tjuṯangku palunya kura puṯu ngurkantanangi. Panya paluṟu Godala wangaṉarangku kulilpai palumpa maḻpa mulap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2026-06-28T12:01:12Z</dcterms:created>
  <dcterms:modified xsi:type="dcterms:W3CDTF">2026-06-28T12:01:12Z</dcterms:modified>
  <dc:title>Bible.com.au: Genesis 6:1-22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