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languṟuya mani uwankara wiyaringkunyangka Itjipitanya nguraṟa tjuṯangku Josephalakutu pitjala ngatjiningi mai ungkunytjaku alatji wangkara, “Nganampa mani wiyaringu. Mailanya uwa paḻtjaku ilunytjaku-tawara. Nyuntun mai puḻkatj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Josephalu wangkangu, “Mani wiyangkampaya kuka puluka tjiipi kutjupa kutjupa uwankara ngalya-katira uwa, kaṉa nyuranya mai ungkuku.” Kaya palulanguṟu puluka, tjiipi, nanikuta, tangkiyi, nyanytju uwankara maikitjangku katira ungangi. Munuya mai mantjiṟa ngalkula wanka nyinangi nyara palu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Palu kuḻi kutjupangka palula maḻangkaya piṟuku pitjangu palulakutu maiku ngatjintjikitja. Munuya pitjala wangkangu, “Mayatjan wiṟu. Nyuntu panyan mani kuka puluka, tjiipi kutjupa kutjupa uwankara kanyini nganaṉa ungkunytja. Kala mantangka kutjulta nyinanyi. Ungamaḻanya ilunytjaku-tawara mai. Palu nyuntu mai ungkuwiyangku wantinyangkampa nganaṉa ilura wiyaringkula ka manta kutjuringkuku. Palu wanyu paama nyanga nganampa mantjila mayatja Piiṟaku nganaṉanya mai ungkula. Munu nganaṉanya kuḻu mantjila palumparinytjaku, kala nganaṉa palumpalta waṟkarima palumpa paama tjuṯangka. Alatji palyala munulanya uwa mai uṉinypa nyuma palyaṟa ngalkunytjaku munu uṉinypa kutjupa kuḻu mantangka tjunkula mai kutjupa pakaltjing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Josephalu tjananya mai ungkula tjanampa paama tjuṯa Itjipitala winkingka mantjiningi mayatja Piiṟakurinytjaku. Panya ailuru puḻka rawa ngaṟangi, kaya paama kanyilpai uwankarangku tjanampa paama Piiṟanya ungangi maikitjangku. Munuya aṉangu Itjipitanya nguraṟa uwankara Piiṟaku waṟkaringi manikitja wiya maikitja kutj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Josephalu wati tjukurtjara tjuṯaku paama tjuṯa payamilantja wiyaṯu, panya Piiṟalu tjananya inma kanyinnyangka mani ungkupai, kaya mani pala palula mai tjananku payamila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Josephalu aṉangu uwankarangka Itjipitala nyinanytja tjuṯangka wangkangu, “Panya ngayuluṉa mantjinu uwankara nyuralanguṟu Piiṟaku munuṉa nyuranya kuḻu mantjinu nyura Piiṟaku waṟkarinytjaku. Munuṉa kuwari nyuranya unganyi uṉinypa tjuṯa mai panya nyara mirka ngarinytjitjanguṟu nyura mantangka tjunkula mai kutjupa pakaltjing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gula mai pakannyangka kaṯaṟa uṯuḻuṟampa kaṉiṟa nyura kutju kutjungku mai uṉinypa tjara-tjaraṟa uṯuḻu 5 palyala munu palulanguṟu uṯuḻu kutju mayatja Piiṟanya uwa, munu uṯuḻu 4 palya kanyinma nyuranku mai palyaṟa ngalkunytjikitjangku munu uṉinypa kuḻukuḻu mantangka tjunkula pakaltjinga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palula wangkangu, “Nyuntu mayatja palya. Nyuntu nganaṉanya wankaṟunu ilunytjaku-tawara, kala nganaṉa palya waṟkariku mayatja panya Piiṟ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anga alatjiya nyinangi Josephalu wangkanytjitjangka kuliṟa munuya yiya kutjupa yiya kutjupa rawangku mai uraṟa tjaraṟa tjara tjukutjuku tjukutjuku Piiṟanya katira ungangi. Palu wati panya tjukurtjara tjuṯaku paama tjuṯa Piiṟalu mantjintja wiyangku wantingi, kaya kanyiṟa mai walytjangku pakaltjinganingi munuya Piiṟanya tjaraṟa tjara ungkuny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acobanya, panya ini kutjupa Israelnga, munu palumpa walytjapiti pukuḻpa nyinangi manta Itjipitala ngura nyara Katjinta. Munuya tjana tjitji tjuṯa kanyinu. Ka uwankara tjanampa puḻkaringu ulytja, mani, mai, puluka, tjiipi, nanikuta uwankara.Josephalu Jacobanya Kalkun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lu Kuṯa Tjuṯa Piiṟalakut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acobanya nyara palula nyinangi kuḻi nyiṉnga 17 aṟa munu palulaṯu tjiḻpi mulararingu yiya tjuṯa mulapa 147 nyinanytjatj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1 ]]></a:t>
            </a:r>
            <a:r>
              <a:rPr lang="en-US" b="1" sz="3000" spc="0" u="none">
                <a:solidFill>
                  <a:srgbClr val="000000">
                    <a:alpha val="100.00%"/>
                  </a:srgbClr>
                </a:solidFill>
                <a:latin typeface="Calibri"/>
              </a:rPr>
              <a:t><![CDATA[Palulanguṟu paluṟu uparingkula kulinu, “Ngayulu ilunytjaku tjinguṟu ilaringu.” Munu paluṟu wituṉu aṉangu kutjupa ankula palumpa katja Josephanya aḻṯira ngalya-katinytjaku. Ka Josephanya pitjanyangka paluṟu ngaripaingka nyinara wangkangu, “Ngayulu wiyaringkunyangkaṉi katira ngayuku mamangka panya itingka tjuṉutjura ngura nyara Kainanta. Wanyuṉi nyuntu kalkula ngura nyanga Itjipitala tjuṉutjunkunytja wiyangku katira Mamala itingka tjuṉutjunkunytjikitjangku.”Ka Josephalu wangkangu, “Uwa, palyaṉanta nyuntumpa mamangka itingka tjuṉutjunanyi.”Ka mamangku wangkangu, “Palu ngayulu mulamularingkunytjaku ngayunya kalkula alatji. Paṉṯaṉi pampula, panya nyuntu ngayunya paṉṯa pampuṟa kalkuntjatjanungku maḻa puṯu wantinyi.”Palulanguṟu Josephalu paṉṯa pampuṉu munu kalkuṟa wangkangu, “Ngayulu nyuntunya ilunyangka katira tjuṉutjunanyi ngura panya Kainanta tjamula itingka.” Ka kalkunnyangka Jacobanya pukuḻaringu munu ngaripaingka ngampaḻngaṟakatira waḻkuṉu Godanya, palumpa pukuḻari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Josephalu kuṯa maṉkur-kutjara ngurkantaṟa katingu mayatja panya Piiṟalakutu. Munuya wirkaṟa Josephanya kutjulta ngaṉmanypa tjarpangu munu wangkangu Piiṟala, “Ngayuku mama munu kuṯa tjuṯa pitjangu Kainantanguṟu puluka, tjiipi, nanikuta winkitjara ulytja winkitjara kuḻu. Munuya wirkaṟa nyinara paṯaṉi ngura nyara Katjin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ngaṉa katingu ngayuku kuṯa maṉkur-kutjara nyuntu nyakunytjaku.”Ka Piiṟalu nyakula wangkangu tjanala, “Waṟka nyaangka nyura waṟkaripai?”Kaya palula wangkangu, “Nganaṉa puluka, tjiipi, nanikuta kanyilpai nganampa mamangka tjamungka aṟangka. Munula pitjangu ngura nyangangka nyinanytjikitja panya Kainannga ukiṟiwiya kuka tjuṯangku ngalkunytjaku. Kala wanyu palya nyinaku ngura nyarangka, Katjin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Piiṟalu wangkangu Josephala, “Palyaya pitjangu nyuntumpa mama munu nyuntumpa walytjapiti. Ka Itjipitanya nyanga manta puḻka, ka paluṟu tjana palya ngura nyara Katjinta nguraṟarira nyinaku, panya ngura nyaratja palya mulapa. Ka-puṯa tjinguṟu nyuntumpa walytja kutjupa tjuṯa kuka palyanyku kanyilpai nyinanyi. Palunya tjananya-puṯa wangka, kaya pitjala kuka nyanga ngayuku tjuṯa kuḻu kanyi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Palula maḻangka Josephalu palumpa mama Jacobanya ngalya-katingu Piiṟalu nyakunytjaku. Ka Jacobalu wirkaṟa Piiṟanya wangkara pukuḻmanu. Ka Piiṟalu palula tjapinu, “Nyuntu yaalaṟa iṯi ng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aluṟu wangkangu, “Iriti mulapaṉa ngaringu, panya yiya nampa nyangatja 130 nyinangi. Munuṉa ngura nyaranta rawa para-ngaṟangi. Palu ngayuku mama munu tjamu pula rawa mulapa nyinangi ngayula waintaṟa. Ka ngayuluṉa pulala ngaṯalpa nguwanpa nyinangi munuṉa kutjupa kutjupa tjuṯanguṟu rawa tjituṟu-tjituṟu para-ngaṟangi.” Munu alatji wangkara wiyaringkula Jacobalu Piiṟanya tjakuṟiṟa Godala tjapinu palunya pukuḻmankunytjaku. Munu palulanguṟu anulta ngur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Josephalu kulinu Piiṟalu wangkanytja munu palumpa mama, kuṯa tjuṯa, walytja uwankara katira tjananya ngura panya Katjinnga ungu alatjiṯu tjananku kukatjara nyinanytjaku manta panya Itjipitala. Ka ngura nyara palula itingka ngura tawunu puḻka ngaṟangi ini Ramatjinya. Ka Josephalu tjananya uwankara mai rawangku ungkukatingi pukuḻpa nyinanytjaku.Aṉangu Tjuṯangku Mai Josephala Mantj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 ailuru panya rawa ngaṟanyangka ngura uwankarangka Itjipitala Kainanta kuḻukuḻu mai pakantja wiya alatjiṯu ngaṟangi. Kaya aṉangu tjuṯa paḻtjatjiratjarira wailu-wailuringu munuya Josephalakutu rawa pitjangi maningka mai payamilantjikitja. Ka mani panyatja paluṟu katipai Piiṟalakutu. Palu tjana maningka mai payamilaṟa mani wiyaningi.]]></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2026-06-28T13:24:43Z</dcterms:created>
  <dcterms:modified xsi:type="dcterms:W3CDTF">2026-06-28T13:24:43Z</dcterms:modified>
  <dc:title>Bible.com.au: Genesis 47:1-31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