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nyuntu kutju wiya. Uwankara ngalya-kati nyuntumpa katja, uṉṯalpa, pakaḻi, puḻiri tjuṯa kuḻukuḻu munu tjiipi nanikuta, puluka tjuṯa kuḻukuḻu uwankara ngalya-kati nyuntumpa ulytja winki kuḻu. Kaṉanta wiṟuṟa aṯunymankuku ngayula itingka nyinanyangka ngura Katjinta. Panya ailuru puḻka rawaṯu ngaṟanyi munu yiya kutjara maṉkurpa ngaṟala wiyaringkunyangka kutju wiyaring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ṉa nyuntunya munu nyuntumpa walytja tjuṯa kuḻu maingka wanka kanyintjikitja mukuringanyi nyuntumpa kuka tjuṯa kuḻukuḻu mai wiyangka ilunytjaku-tawara.’ Alatjiya ankula tjakultjura Mam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mulapa nyura ngayunya nyakula ngurkantananyi maḻanypa nyurampa. Ka Pintjiman, nyuntu kuḻu ngayunya nyakula kuṯa ngurkanta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kulaya ngayuku mamangka tjakultjura panya ngayulu Itjipitaku mayatja nyinanytja munu uwankara nyanganpa nyakunytjatjanungku kuḻu tjakultjura. Palulanguṟuya mapalku ngalya-ka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languṟu wangkara wiyaringkula puḻkaṟa ampuningi Pintjimannga munu pulanku ampuṟa puḻkaṟa ul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osephanya rawa ulara kuṯa tjuṯa kuḻu ampuṟa nguku kutjara nyunytjuningi. Kaya palulanguṟu kuṯa tjuṯangku pukuḻarira aṟa tjuṯa wangkangi palu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wati kutjungku ankula mayatja Piiṟala tjakultjunu Josephaku kuṯa tjuṯa pitjanytja, ka paluṟu kuliṟa pukuḻaringu palumpa maḻpa tjuṯa kuḻukuḻ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ṟu wangkangu Josephala, “Nyuntumpa kuṯa tjuṯa wangka mai puḻka tangkiyi tjuṯangka luutaṟa ma-katinytjaku ngura nyara Kainantakut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wangka tjananya mama walytja tjuṯa kuḻu mantjiṟa maḻaku ngalya-pitjanytjaku. Ka ngayulu tjananya ngura wiṟunya unganyi manta nyanga Itjipitala, kaya pukuḻpa mulapa nyinaku mai puḻk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tjananya wakina tjuṯa uwa kaya ma-katira kuri tjuṯa munu tjitji tjuṯa munu mama kuḻu mantjiṟa ngalya-kati pakungka-taw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alu Kuṯa Tjuṯangka Paluṟunku Ut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wangka tjanala ulytja kutjupa kutjupa uwankara tjana kanyintjatjanungku wantikatinytjaku, panya ngayuluṉa tjananya wirkankunyangka ulytja wiṟu, kutjupa kutjupa wiṟu tjuṯa kuḻu nyanganguṟu ungkuku tjana pukuḻpa nyinanytjaku.” Alatji Piiṟalu Josephala wangkangu.Josephalu Tjananya Mai Puḻkatjara Mamakutu Iyan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Josephalu nyangatja kuliṟa tjakultjunu tjanala. Munu tjananya ungu wakina tjuṯa, munu mai kuḻu ungkul'iyaṉu tjana ankula nguṟurpa mungaringkula ngalkukati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tjananya mantara kutju kutju ungu tjarpanytjaku. Palu Pintjimannga paluṟu ungu mantara kutjara maṉkurpa munu palunya ungu mani puḻka mulapa, panya Pintjimannga palumpa maḻanypa pula ngunytju kutju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tangkiyi 10 luuta puḻkatjara palumpa mamakutu ungkul'iyaṉu kutjupa kutjupa wiṟu tjuṯatjara Itjipitalanguṟu. Munu paluṟu tangkiyi 10 kutjupa ngunytju tjuṯa kuḻu ungkul'iyaṉu mai uṉinypatjara munu mai kutjupa kutjupa tjuṯatjara nyumatjara kuḻu panya nguṟurpa mungaringkula ngalk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tjananya tjakuṟiṟa wangkangu, “Ankulampaya pikaringkuwiya pitjalina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Itjipitalanguṟu ma-pakaṉu munuya ankula ankula ngula wirkanu palumpa tjanampa mamaku ngurangka Kainant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ya wirkaṟa mamangka wangkangu, “Mama, nyuntumpa panya katja Josephanya wanka nyinanyi. Paluṟu manta nyara Itjipitala mayatja puḻka nyinanyi ngura uwankaraku.”Ka mama Jacobalu puḻkaṟa urulyaraṟa wangkangu, “Ma-wanti! Nguntiṉatju kulinu ilunyangka-palku.” Munu paluṟu puṯu mulamularinga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tjakultjunu Josephalu wangkanytja uwankara. Ka paluṟu kuliṟa wakina tjuṯa kuḻu nyakula mulamularingu munu palumpa katjaku pukuḻarira wangkangu, “Mulapa ngayuku katja wanka nyinan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yu kaṉatju ngaṉmanytju ankula nyawa ilunytja kuwaripang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Josephalu kuliṟa walytja tjuṯaku kakulyaraṟa nguwanpa ulangu, munu wangkangu palumpa waṟka tjuṯa pakantjaku uṟilkutu tjana kutju kuṯaṟara kuṯaṟara nyinara wangkanytjikitjangku. Munu palulanguṟu aṉangu malikitja panya waṟka tjuṯa ma-pakannyangka puḻkaṟa ulangi. Kaya uṟilta ngaṟanytja tjuṯangku kulinu puḻkaṟa ulanyangka munuya ankula tjakultjunu mayatja puḻkangka panya Piiṟala. Ka Josephalu palumpa kuṯa tjuṯangka munu palumpa maḻanymangka kuḻu wangkangu, “Ngayulu nyurampa maḻanypa panya Josephanya. Ka ngayuku mama wanyu palya wankaṯu nyinanyi?” Ka tjana kuliṟa kawaṟu-kawaṟurira nguḻuringu munuya wangkawiyaringkula ngaṟa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osephalu wangkangu, “Ngalya-ilariwaya.” Munu ilaringkunyangka piṟuku wangkangu, “Ngayulu panyaṉa nyurampa panya maḻanypa panya Josephanya panya nyura ngayunya iriti manikitjangku ungkul'iyaṉu ngura nyanga Itjipitalakut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uti nyura nguḻuwiya ngaṟama ngayunya iyantjatjanu ngura nyangakutu. Panya nyura kutju ngayunya iyantja wiya, panya Godalu kuḻuṉi ngayunya iyaṉu aṉangu tjuṯa wankaṟun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wari nyanga panya yiya kutjara ngaṟala wiyaringu ailuru puḻka, palu piṟuku nyanganguṟu ma-ngaṟanyi yiya kutjara maṉkurpa ailuru puḻka panya paluṟuṯu mai puṯu pakaltjinga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a palulanguṟuṉi Godalu iyaṉu nyurala kuranyu ngura nyangaku, munuṉi tjunu mayatja puḻka nyurampa nyinanytjaku mai wiyaringkunyangka nyuranya maingka wanka kanyintjaku nyurampa tjitji tjuṯa 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a palatja! Nyura ngayunya iyantja wiyaṯu, palu Godaluṉi ngalya-katingu ngura nyangakutu. Paluṟuṉi tjunu Piiṟaku maḻpa ngali tjungu nyinanytjaku munu ngura nyanga Itjipitaku winkiku mayatja nyin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alulanguṟu wangkangu tjanala, “Mapalkuya ara maḻaku Mamalakutu munu palula wangka ngayulu kuwari nyurala wangkanytja alatji, ‘Godaluṉi tjunu Itjipitaku mayatja. Palu Itjipitanya manta puḻka ngura tjukutjuku tjuṯatjara, ka nyuntu mapalku pitja Itjipitalakutu ngayula nyinanytjikitja ngura ini Katjinta.]]></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2026-05-24T18:28:07Z</dcterms:created>
  <dcterms:modified xsi:type="dcterms:W3CDTF">2026-05-24T18:28:07Z</dcterms:modified>
  <dc:title>Bible.com.au: Genesis 45:1-28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