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piṟuku rapangku wangkangu walpayaṯa panyatja kanyintja wiyangku-palku, “Palu tjinguṟu kutjungku walpayaṯa palunya kanyinnyangkampa palya nyuntu palunya pungkula iluntara munu nganaṉanya nyuntumpa rawa waṟkarinytjaku ka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osephaku waṟkangku wangkangu, “Wiya, kuwariṉa walpayaṯa panyatja nyurampa yakutja tjuṯangka ngurilku. Ka wati panya paluṟu walpayaṯa kanyintjanya kutju ngayuku waṟka nyinaku, ka nyura kutjupa tjuṯa palya ngurakutu a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ya Jacobaku katja tjuṯangku mapalku tangkiyi tjuṯanguṟu yakutja tjanampa mantjiṟa mantangka tjunkula waṉaṟa araltj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waṟkangku yakutja tjuṯangka nguriningi walpayaṯa panya palunya. Ngaṉmanytju kuṯa puḻkaku yakutjangka puṯu nyangu, munu palumpa maḻanypaku yakutjangka ngapartji puṯu nyangu. Munu puṯu nguriṟa piṟuku palumpa maḻanypaku yakutjangka ngapartji puṯuṯu nyangu. Munu alatji nguriṟa nguriṟa puṯu nyangu maḻanypa tjuṯaku yakutjangka. Munu palulanguṟu maḻanypa panya maḻatja mularku Pintjimanku yakutjangkalta nguriṟa nyakula mantjinu walpayaṯa panya palu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kuṯa panya tjuṯa nyakula kawaṟu-kawaṟuringu munuya puḻkaṟa tjituṟu-tjituṟurira mantara tjanampa aṉangitja tjilpirpungu, panya tjakangkuya tjituṟu-tjituṟurira ulytja kaṯantankupai. Munuya puṯu kuliṟa yakutja tjuṯa tangkiyi tjuṯangka maḻakungku utitjuṟa nguṟurnguṟu maḻaku anu waḻi panya palulakutu wati panya Josephaku waṟkangka tju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osephanya ngurangka nyinangi palumpa kuṯa tjuṯa Judah-nya tjana maḻaku wirkankunytjaku paṯaṟa. Kaya mulapaṯu wirkaṟa palunya nyakula kuranyu tultjungaṟakatingu nyakula ngaḻṯuringkunytjaku tjana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osephalu tjananya puntuṟa waṟu-waṟungku wangkangu, “Nyaaku nyura walpayaṯa ngayuku kutitjuṟa katingu. Ngayuluṉa wati ayinayini munuṉa kutjupangku kutitjunkunyangka palunya nintingku puṟunypa ngurkantanku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udah-lu wangkangu, “Wiya, nganaṉa puṯu kulini nyuntula wangkanytjikitjangku. Yaaltjingaṟala wangkaku panya nyuntu nganampa mulamularingkunytjaku? Wiya puṯula wangkanyi. Tjinguṟu Godalu nganaṉanya kura irititjanguṟu pikakutuṉi. Kala uwankara kuwari nyinaku nyuntula rawa waṟkarinytjikitja, paluṟu kutju walpayaṯa kanyintjanya kutju wiya, nganaṉ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osephalu tjananya wangkangu, “Wiya, uti wati panya walpayaṯa kanyintjanya kutju nyinama munu ngayuku rawa waṟkarima unytju mani wiyakitja. Ka nyura palya ara maḻaku nyurampa mamakutu.”Judah-lu Pintjimanku Ngalkiltu Josephala Wangk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udah-lu ngalya-ilaringkula tjapiningi Josephanya wati Itjipitanya nguraṟa-palku kuliṟa. Alatji paluṟu kuṉṯa-kuṉṯangku tjapiningi, “Mayatja, wiṟun mulapa. Panya nyuntu mayatja Piiṟanya puṟunypa nyinanyi puḻka mulapa. Wanyuṉi kulila mirpaṉarinytja wiyangku kaṉanta tjakul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ntjimantu Walpayaṯa Palumpa Kuṯatja Watarkungk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untu panya mungaṯu nganaṉala tjapinu alatjingaṟa, ‘Nyurampa mama nyinanyi? Maḻanypa kutjupa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ganaṉa wangkangu, ‘Uwa, mama nganampa nyinanyi wati tjiḻpi munu paluṟu ma-kanyini nganampa maḻanypa maḻatja panya tjiḻpiringkula wiyakutu utintja. Ka kuṯa palumpa ngunytju kutjutja iriti wiyaringu, ka palulanguṟu kutju nyinanyi ngunytju kutjutja. Ka Mamanya palumpa puḻkaṟa mukuring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panya alatji tjakultjunkunyangka nyuntu wangkangu nganaṉanya palunya ngalya-katira nyuntula nint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a wangkangu panya, ‘Wiya, tjinguṟu paluṟu palumpa mama puṯu wantikatira pitjaku. Tjinguṟu paluṟu mama wantikatinyangkampa maḻangka Mamanya il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ntu panya wangkangu, ‘Wiya, ngalya-kati alatjiṯu. Nyura palunya ngalya-katinytja wiyangka ngayulu nyuranya piṟuku mai ungkunytja wiya. Palu palunya nyakula kutjuṉa nyuranya mai ung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a kuliṟa panya maḻaku anu Mamalakutu munula palula tjakultju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ula Mamalulanya wituṉu Itjipitalakutu ankula mai piṟuku payamila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a wangkangu palula, ‘Wiya, puṯula ananyi Pintjimannga wiyangka panya mayatjangku nganaṉanya mai ungkunytja wiya palunya katinytja wiyangka. Palu nyuntu Pintjimannga nganaṉala tjungu wantir'iyannyangkala palya an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anya mamalu tjituṟu-tjituṟurira wangkangu, ‘Nyura ninti panya ngayuku kuringku Raitjiltu katja kutjara kutju kanyinu ngay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kutju panya ankula wiyaringu. Tjinguṟu kuka inuṟa pikaṯingku palunya patjaṟa wilypanpungkula ngalkula wiyaṉu panya ngayulu palunya piṟuku nyakunytja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osephalu wati panya waṟka palumpangka wangka-ngu, “Nyanga tjanampa yakutja tjuṯangka mai uṉinypa panya uraṟa tjaalyngaṟatjura munu mani panya tjana nyuntunya maiku ungkunytjitja maḻakungku tjura yakutjangka unngu maingka ka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ṉa yaaltjiriku maḻatja nyanga paluṟu nyurala piṟuku ankula kawalirira wiyaringkunyangka. Ngayulu tjinguṟu puḻkaṟa tjituṟu-tjituṟurira iluku, panya ngayulu tjiḻpi mulapa.’ Alatji nganampa mamangku wangkangu nganaṉ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ṉa kuwari tjinguṟu Pintjimannga wiya ma-pitjala wirkankuku, ka Mamalu puṯu nyakula puḻkaṟa tjituṟu-tjituṟurira iluku, panya katja nyanga palumpa paluṟu puḻkaṟa mukuringkupai. Munu paluṟu panya tjiḻpi mulapa katja-tjiratja il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yulu panya wangkangu Mamala, ‘Ngayulu nyuntumpa katja maḻakungku katinytja wiyangkampa ngayuku tiṯutjara mirpaṉpa nyin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languṟuṉa kuwari ngayulu nyuntumpa rawa mani wiyakitja waṟkarima unytju ngayuku maḻanypaku aṟangka. Ka palunya wantir'iyala kuṯa tjuṯangka tjungu mamakutu an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puṯuṉa ananyi mamakutu palunya wiya. Ngayuku mama puṯu nyakula tjinguṟu iluku. Kaṉa alatjiku mukuringkunytja wiya.” Alatji Judah-lu wangkangu Josephala wati Itjipitanya nguraṟangka-pa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gayuku walpayaṯa wiṟu mantjiṟa maḻanypa maḻatjaku yakutjangka unngu tjura maningka tjungu.” Ka Josephalu alatji wangkanyangka wati panya waṟka paluṟu palyaṉ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ngawinki munga-mungangka Josephalu tjananya tangkiyi tjuṯatjara ma-wantir'iyaṉu ngura panya Kainantakutu maḻaku a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palulanguṟu Josephalu palumpa panya wati waṟka wangkangu, “Warpungkula tjananya waṉaṟa nyawa! Tjinguṟuya nguṟurpa ma-pitjanyi, munu tjanala wangka alatji, ‘Ngayuku mayatja nyurampa mirpaṉarinyi panya nyura palumpa walpayaṯa wiṟu mulapa kutitjura katingu. Panya paluṟu nyurampa wiṟuṟa mulapa tjukaṟurungku palyaṉu, ka nyura nyaaku palunya kuraṉu? Panya walpayaṯa palangka paluṟu kutju tjikilpai. Nyaanguṟu nyura katingu? Walpayaṯa palatja miḻmiḻpa panya kutjupa-aṟa paluṟu walpayaṯa unngu mina nyakula tjukaṟurungku ngurkantankupai ngula kutjupa kutjuparinytjaku, panya paluṟu wati ayinayini. Nyura panya palunya kura puḻka mulapa palyaṉu walpayaṯa palatja katira.’ ” Alatji Josephalu wituṉu palumpa waṟka ankula tjanala wangk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nya palumpa waṟkangku kuliṟa tjananya waṉaṉu. Munu tjanala waṉaṟa tjunguringkula tjananya tjukaṟurungku wangkangu panya Josephalu wangkanytja uwank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kuliṟa rapangku alatjiṯu wangkangu palula, “Wati wiṟu! Nyaanguṟulanyan alatji puntuṟa waṟu-waṟungku wangkanyi? Nganaṉa walpayaṯa palunya kanyintja wiyaṯu. Panya nganaṉa tjukaṟuru nyinapai kura palyalpai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ntu ninti panya nganaṉa mani panya yakutjangka ngarinytjitja Kainantanguṟu maḻakungku katira ungu nyuntunya. Munula nyuntumpa mayatjaku waḻinguṟu gold munu tjiilpa kutitjunkunytja wiya alatjiṯ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2026-06-28T13:24:25Z</dcterms:created>
  <dcterms:modified xsi:type="dcterms:W3CDTF">2026-06-28T13:24:25Z</dcterms:modified>
  <dc:title>Bible.com.au: Genesis 44:1-34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