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ya piṟuku rapangku wangkangu walpayaṯa panyatja kanyintja wiyangku-palku, “Palu tjinguṟu kutjungku walpayaṯa palunya kanyinnyangkampa palya nyuntu palunya pungkula iluntara munu nganaṉanya nyuntumpa rawa waṟkarinytjaku ka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osephaku waṟkangku wangkangu, “Wiya, kuwariṉa walpayaṯa panyatja nyurampa yakutja tjuṯangka ngurilku. Ka wati panya paluṟu walpayaṯa kanyintjanya kutju ngayuku waṟka nyinaku, ka nyura kutjupa tjuṯa palya ngurakutu an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palulanguṟuya Jacobaku katja tjuṯangku mapalku tangkiyi tjuṯanguṟu yakutja tjanampa mantjiṟa mantangka tjunkula waṉaṟa araltjan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wati panya waṟkangku yakutja tjuṯangka nguriningi walpayaṯa panya palunya. Ngaṉmanytju kuṯa puḻkaku yakutjangka puṯu nyangu, munu palumpa maḻanypaku yakutjangka ngapartji puṯu nyangu. Munu puṯu nguriṟa piṟuku palumpa maḻanypaku yakutjangka ngapartji puṯuṯu nyangu. Munu alatji nguriṟa nguriṟa puṯu nyangu maḻanypa tjuṯaku yakutjangka. Munu palulanguṟu maḻanypa panya maḻatja mularku Pintjimanku yakutjangkalta nguriṟa nyakula mantjinu walpayaṯa panya palu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kuṯa panya tjuṯa nyakula kawaṟu-kawaṟuringu munuya puḻkaṟa tjituṟu-tjituṟurira mantara tjanampa aṉangitja tjilpirpungu, panya tjakangkuya tjituṟu-tjituṟurira ulytja kaṯantankupai. Munuya puṯu kuliṟa yakutja tjuṯa tangkiyi tjuṯangka maḻakungku utitjuṟa nguṟurnguṟu maḻaku anu waḻi panya palulakutu wati panya Josephaku waṟkangka tjung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osephanya ngurangka nyinangi palumpa kuṯa tjuṯa Judah-nya tjana maḻaku wirkankunytjaku paṯaṟa. Kaya mulapaṯu wirkaṟa palunya nyakula kuranyu tultjungaṟakatingu nyakula ngaḻṯuringkunytjaku tjanam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osephalu tjananya puntuṟa waṟu-waṟungku wangkangu, “Nyaaku nyura walpayaṯa ngayuku kutitjuṟa katingu. Ngayuluṉa wati ayinayini munuṉa kutjupangku kutitjunkunyangka palunya nintingku puṟunypa ngurkantankup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Judah-lu wangkangu, “Wiya, nganaṉa puṯu kulini nyuntula wangkanytjikitjangku. Yaaltjingaṟala wangkaku panya nyuntu nganampa mulamularingkunytjaku? Wiya puṯula wangkanyi. Tjinguṟu Godalu nganaṉanya kura irititjanguṟu pikakutuṉi. Kala uwankara kuwari nyinaku nyuntula rawa waṟkarinytjikitja, paluṟu kutju walpayaṯa kanyintjanya kutju wiya, nganaṉa kuḻ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Josephalu tjananya wangkangu, “Wiya, uti wati panya walpayaṯa kanyintjanya kutju nyinama munu ngayuku rawa waṟkarima unytju mani wiyakitja. Ka nyura palya ara maḻaku nyurampa mamakutu.”Judah-lu Pintjimanku Ngalkiltu Josephala Wangka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udah-lu ngalya-ilaringkula tjapiningi Josephanya wati Itjipitanya nguraṟa-palku kuliṟa. Alatji paluṟu kuṉṯa-kuṉṯangku tjapiningi, “Mayatja, wiṟun mulapa. Panya nyuntu mayatja Piiṟanya puṟunypa nyinanyi puḻka mulapa. Wanyuṉi kulila mirpaṉarinytja wiyangku kaṉanta tjakultj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intjimantu Walpayaṯa Palumpa Kuṯatja Watarkungku Kati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yuntu panya mungaṯu nganaṉala tjapinu alatjingaṟa, ‘Nyurampa mama nyinanyi? Maḻanypa kutjupa 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ganaṉa wangkangu, ‘Uwa, mama nganampa nyinanyi wati tjiḻpi munu paluṟu ma-kanyini nganampa maḻanypa maḻatja panya tjiḻpiringkula wiyakutu utintja. Ka kuṯa palumpa ngunytju kutjutja iriti wiyaringu, ka palulanguṟu kutju nyinanyi ngunytju kutjutja. Ka Mamanya palumpa puḻkaṟa mukuringan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alulanguṟu panya alatji tjakultjunkunyangka nyuntu wangkangu nganaṉanya palunya ngalya-katira nyuntula nintin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a wangkangu panya, ‘Wiya, tjinguṟu paluṟu palumpa mama puṯu wantikatira pitjaku. Tjinguṟu paluṟu mama wantikatinyangkampa maḻangka Mamanya ilu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yuntu panya wangkangu, ‘Wiya, ngalya-kati alatjiṯu. Nyura palunya ngalya-katinytja wiyangka ngayulu nyuranya piṟuku mai ungkunytja wiya. Palu palunya nyakula kutjuṉa nyuranya mai ungku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a kuliṟa panya maḻaku anu Mamalakutu munula palula tjakultjun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gula Mamalulanya wituṉu Itjipitalakutu ankula mai piṟuku payamilantja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a wangkangu palula, ‘Wiya, puṯula ananyi Pintjimannga wiyangka panya mayatjangku nganaṉanya mai ungkunytja wiya palunya katinytja wiyangka. Palu nyuntu Pintjimannga nganaṉala tjungu wantir'iyannyangkala palya an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lanya mamalu tjituṟu-tjituṟurira wangkangu, ‘Nyura ninti panya ngayuku kuringku Raitjiltu katja kutjara kutju kanyinu ngayu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kutju panya ankula wiyaringu. Tjinguṟu kuka inuṟa pikaṯingku palunya patjaṟa wilypanpungkula ngalkula wiyaṉu panya ngayulu palunya piṟuku nyakunytja wiy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lulanguṟu Josephalu wati panya waṟka palumpangka wangka-ngu, “Nyanga tjanampa yakutja tjuṯangka mai uṉinypa panya uraṟa tjaalyngaṟatjura munu mani panya tjana nyuntunya maiku ungkunytjitja maḻakungku tjura yakutjangka unngu maingka kat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ṉa yaaltjiriku maḻatja nyanga paluṟu nyurala piṟuku ankula kawalirira wiyaringkunyangka. Ngayulu tjinguṟu puḻkaṟa tjituṟu-tjituṟurira iluku, panya ngayulu tjiḻpi mulapa.’ Alatji nganampa mamangku wangkangu nganaṉal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1 ]]></a:t>
            </a:r>
            <a:r>
              <a:rPr lang="en-US" b="1" sz="3000" spc="0" u="none">
                <a:solidFill>
                  <a:srgbClr val="000000">
                    <a:alpha val="100.00%"/>
                  </a:srgbClr>
                </a:solidFill>
                <a:latin typeface="Calibri"/>
              </a:rPr>
              <a:t><![CDATA[“Kaṉa kuwari tjinguṟu Pintjimannga wiya ma-pitjala wirkankuku, ka Mamalu puṯu nyakula puḻkaṟa tjituṟu-tjituṟurira iluku, panya katja nyanga palumpa paluṟu puḻkaṟa mukuringkupai. Munu paluṟu panya tjiḻpi mulapa katja-tjiratja ilu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ayulu panya wangkangu Mamala, ‘Ngayulu nyuntumpa katja maḻakungku katinytja wiyangkampa ngayuku tiṯutjara mirpaṉpa nyina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languṟuṉa kuwari ngayulu nyuntumpa rawa mani wiyakitja waṟkarima unytju ngayuku maḻanypaku aṟangka. Ka palunya wantir'iyala kuṯa tjuṯangka tjungu mamakutu ankuny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puṯuṉa ananyi mamakutu palunya wiya. Ngayuku mama puṯu nyakula tjinguṟu iluku. Kaṉa alatjiku mukuringkunytja wiya.” Alatji Judah-lu wangkangu Josephala wati Itjipitanya nguraṟangka-pal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ngayuku walpayaṯa wiṟu mantjiṟa maḻanypa maḻatjaku yakutjangka unngu tjura maningka tjungu.” Ka Josephalu alatji wangkanyangka wati panya waṟka paluṟu palyaṉ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mungawinki munga-mungangka Josephalu tjananya tangkiyi tjuṯatjara ma-wantir'iyaṉu ngura panya Kainantakutu maḻaku ankunytja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lu palulanguṟu Josephalu palumpa panya wati waṟka wangkangu, “Warpungkula tjananya waṉaṟa nyawa! Tjinguṟuya nguṟurpa ma-pitjanyi, munu tjanala wangka alatji, ‘Ngayuku mayatja nyurampa mirpaṉarinyi panya nyura palumpa walpayaṯa wiṟu mulapa kutitjura katingu. Panya paluṟu nyurampa wiṟuṟa mulapa tjukaṟurungku palyaṉu, ka nyura nyaaku palunya kuraṉu? Panya walpayaṯa palangka paluṟu kutju tjikilpai. Nyaanguṟu nyura katingu? Walpayaṯa palatja miḻmiḻpa panya kutjupa-aṟa paluṟu walpayaṯa unngu mina nyakula tjukaṟurungku ngurkantankupai ngula kutjupa kutjuparinytjaku, panya paluṟu wati ayinayini. Nyura panya palunya kura puḻka mulapa palyaṉu walpayaṯa palatja katira.’ ” Alatji Josephalu wituṉu palumpa waṟka ankula tjanala wangkanytjak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wati panya palumpa waṟkangku kuliṟa tjananya waṉaṉu. Munu tjanala waṉaṟa tjunguringkula tjananya tjukaṟurungku wangkangu panya Josephalu wangkanytja uwank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ya kuliṟa rapangku alatjiṯu wangkangu palula, “Wati wiṟu! Nyaanguṟulanyan alatji puntuṟa waṟu-waṟungku wangkanyi? Nganaṉa walpayaṯa palunya kanyintja wiyaṯu. Panya nganaṉa tjukaṟuru nyinapai kura palyalpai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yuntu ninti panya nganaṉa mani panya yakutjangka ngarinytjitja Kainantanguṟu maḻakungku katira ungu nyuntunya. Munula nyuntumpa mayatjaku waḻinguṟu gold munu tjiilpa kutitjunkunytja wiya alatjiṯu.”]]></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2026-06-28T12:00:36Z</dcterms:created>
  <dcterms:modified xsi:type="dcterms:W3CDTF">2026-06-28T12:00:36Z</dcterms:modified>
  <dc:title>Bible.com.au: Genesis 44:1-34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