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1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Ka Judah-lu wangkangu mamangka, “Wiya, Pintjimannga ngayunya ungkul'iyala, kaṉa ngayulu aṯunytju kanyinma munuṉa wankaṟu maḻakungku ngalya-katiku. Palu wiyangkampa ngayuku tiṯutjara mirpaṉpa nyinama. Ala, kuwariṯulanya wanyu ungkul'iyala, kala mapalku ara maiku nyuntu nganaṉa uwankara mai wiyangka ilunytjaku-taw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nganaṉa rawa paṯaṟa nyinangi maiku ankunytja wiyaṯu. Tjinguṟula ngaṉmanytju ungkul'iyannyangkampa ngura iriti ankula mai mantjiṟa ngalya-katima, munula piṟukuṯu ankula mantjiṟa ngalya-kati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alulanguṟu Jacobalu kuliṟa wangkangu, “Uwa, tjinguṟu palya Pintjimannga kati. Palu ngura nyanganguṟu kutjupa kutjupa tjuṯa kati kiṯi munu tjuratja munu tjau munu mai taṯu, kutjupa kutjupa tjuṯa kuḻu. Munu katira mayatja panya palunya pukuḻmankunytjikitjangku ma-uw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mani panya yakutjitja kuḻu maḻakungku katira ma-uwa. Tjinguṟu nyarangku ngunti tjunu mani panyatja. Munu piṟuku mani nyanga kutjupa kati mai kutjupa payamilantjikitjang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yaya warpungkula ara, munuya Pintjimannga kuḻu ma-kati mayatja panya palulakut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gayulu kuwari Godala tjapini mayatja nyara palumpa nyurampa ngaḻṯuringkunytjaku. Ka palulanguṟu tjinguṟu ngaḻṯuringkula Pintjimannga pulanya Tjimiyannga ngayulakutu maḻakungku iyalku nyurala tjungu. Palu tjinguṟu pula nyurala tjungu pitjanytja wiyangkampa ngayulu ngaḻṯutjara katja-tjiratja puḻkaṟa tjituṟu-tjituṟuri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palulanguṟu katja tjuṯangku kutjupa kutjupa panya Kainannga nguraṟa tjuṯa mantjiṟalta ma-pakaṉu ngura panya Itjipitaku mani puḻkatjara, munuya Pintjimannga kuḻu katingu. Munuya rawa ankula wirkanu ngura nyara palula munuya Josephala pupakatira mayatjanmanu kuliṟa wati Itjipitanya nguraṟa-pal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Josephalu Pintjimannga tjanala tjungu ngaṟanyangka nyakula wangkangu wati waṟka panya palumpa waḻi kanyilpaingka, “Wati nyanga tjananya kati ngayuku waḻikutu. Munu kuka pungkula paula, panya kaḻaḻa nyanga kuwari ngayulu ma-pitjala tjanala tjunguringanyi mai kuka ngalkunytjiki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alulanguṟu wati waṟka paluṟu tjananya katingu Josephaku waḻikut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 tjana katinyangka nguḻuringu panya alatjiya kulinu puḻkaṟa, “Nyaakulanya palumpa waḻikutu nyangatja iyaṉu? Mani panyanguṟu-mantilanya. Paluṟu tjinguṟu alatji kulinu nganaṉa kutitjuṟa katinytja-palku panya yakutja tjuṯatja. Palulanguṟulanya kuwari pitjala mirpaṉarira wangkaku munu tangkiyi tjuṯa nganampa mantjiṟa ma-katiku. Munulanya tjunkuku palumpa rawa waṟkarinytjaku mani wiyakitja unytju kutj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uṯa Tjuṯangku Pintjimannga Itjipitalakutu Kati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Munuya alatji kuliṟa waḻi panya palula wirkaṟa uṟilta ngaṟakatira wangkangu wati panya Josephaku waṟkangka, “Wati wiṟu, wanyu ngaṟala kulila. Panya mungaṯula ngura nyangaku pitjangu mai payamilantjikitja, munula mani ungkula mai mantjiṟa maḻaku an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la ankula nguṟurpa ngarira yakutja maitjara tjuṯa aḻaṟa nyangu mani panya nganaṉa maiku ungkunytjanya ngarinyangka. Munula kuwari nyanga mani palunya maḻakungku ngalya-katingu nyuntunya ungkunytjikitjang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mani kutjupala katingiṯu mai piṟuku payamilantjikitjangku. Palu nganaṉa maingka katu mani ngarinyangka nyakula puṯu kuliningi, ‘Nganalu nyangatja wanyu tjarpatjunu?’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wati panya Josephaku waṟkangku wangkangu tjanala, “Wiya palya, nguḻuringkuwiyaya! Panya nyurampa mamaku godangku mani panyatja yakutjangka tjunu nyurampa. Ngayulu panyaṉa mantjinu mani panya nyura ngayunya ungkunytja.” Munu palulanguṟu wati panya waṟkangku ankula Tjimiyannga mantjiṟa ngalya-katingu tjailanguṟu, ka paluṟu kuṯangka, maḻanypa tjuṯangka kuḻu tjunguring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wati paluṟu tjananya tjarpatjunu waḻi unngu munu wangkangu, “Kaḻaḻa kuwari ngayuku mayatjangku pitjala nyurala tjungungku ngalkuṉi.” Munu paluṟu pitingka mina tjutiṉu tjananku tjina paltjintjaku. Munu paluṟu pakaṉu uṟilkutu palumpa tjanampa tangkiyi tjuṯa mai ungkunytjikit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ya paltjiṟa wiyaringkula ngaṉmanytju uraṟa tjunangi kiṯi, tjuratja, tjau, mai taṯu kutjupa kutjupa uwankara Kainantanguṟu katinytjatjanungku Josephanya ungkula pukuḻmankunytjikitjang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ya pitjanyangka nyakula palulakutu katingu munuya ungkula tultjungaṟakatira ngalyangku manta pampuṟa palunya waḻkuṉ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Josephalu tjananya tjapinu, “Palya nyura? Ka nyurampa mama palyaṯu nyinanyi? Panya nyura mungaṯu palunya ngayula tjakultjunangi. Ka paluṟu wanyu wankaṯu nyinanyi?” Alatji paluṟu tjanala ngunti tjapiningi mamaku ngurpangku-pal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ya wangkangu palula, “Uwa, nganampa mama wankaṯu nyinanyi pukuḻpa.” Munuya piṟuku tultjungaṟakatira tjaṟu mulapa ngampaḻngaṟala palunya waḻkuṉ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Josephalu nyangu palumpa maḻanypa Pintjimannga panya pula ngunytju kutjutja, munu wangkangu watarkitjangku-palku, “Munta-uwa, nyangatja nyurampa maḻanypa maḻatja panya mungaṯu nyura ngayula wangkangi.” Munu paluṟu Pintjimanta wangkangu, “Godalu nyuntunya pukuḻtjungku kanyinm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ngura pala palula ailuru puḻka rawa ngaṟang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nu alatji wangkara Josephanya mapalku pakaṟa anu tjananya wantikatira ruuma kutjupakutu palumpa maḻanyku ulanytjikitja kuṯa tjuṯangku nyakunytjaku-tawara. Panya paluṟu maḻanyku puḻkaṟa mukuringkupai munu nyakula puḻkaṟa pukuḻarira kuṯa tjuṯangka miṟangka nguwanpa ulang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nu ulara wiyaringkula yunpa minangka paltjiṉu tjana ulanytja iḻanypa nyakunytjaku-tawara. Munu wiyaringkula maḻaku pitjala wati panya waṟkangka wangkangu mai kuka kuḻu ngalya-katira taipulangka tjunkunytja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unu Josephalu taipula kutjungka nyinara ngalkuningi kutjungku. Kaya palumpa kuṯa tjuṯangku munu maḻanypa kutjungku kuḻu taipula kutjupangka nyinara ngalkuningi. Kaya Itjipitanya nguraṟa tjuṯangku taipula kutjupangka nyinara ngalkuningi, panya tjaka paluṟu tjana aṉangu Iipuṟu tjuṯaku kuraringkupai nguwanpa munuya tjanala mai tjungungku ngalkupai wiy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lu Josephaku panya waṟkangku tjananya kuṯaṟara kuṯaṟara taipula kutjungka nyinatjuṟa waṉaṉu wanapari wanapari kuṯanguṟu maḻanypakutu. Kaya wanapari wanapari tjunkunyangka nyakula urulyaraṉu puḻkaṟa, “Ai, tjukaṟurungkulanya tjunu kuṯanguṟu maḻanypakut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Josephalu palumpa taipulanguṟu mai kuka waina mantjiṟa ungkul'iyaṉu tjanalakutu ngalkula tjikintjaku. Palu paluṟu mai kuka puḻka mulapalta Pintjimanku ungkul'iyaṉu. Alatjiya paluṟu tjana kuṯaṟara kuṯaṟarangku Josephala tjunguringkula ngalkula tjikiṟa paḻtjaringu, munuya puḻkaṟa pukuḻaring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mai panya Itjipitalanguṟu katinytjitja ngalkula wiyaṉu, ka ailuru panya ngaṟangi alatjiṯu. Ka mai wiyaringkunyangka Jacobalu katja panya tjuṯangka wangkangu, “Araya piṟuku ngura nyara Itjipitalakutu mai payamilantjikitja munuya mantjiṟa ngalya-kat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katja kutjungku Judah-lu wangkangu, “Uti nganaṉa nganampa maḻanypa maḻatja Pintjimannga ma-katima. Panya Itjipitaku mayatjangkulanya wangkangu alatji, ‘Nyurampa maḻanypa panya maḻatja katiwiyangku wantinyangkaṉa nyuranya piṟuku mai ungkunytja wiyangku wanti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yuntu nganampa maḻanypa nganaṉala iyannyangka kutjula palya ankula mai nyuntumpa payamilal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nyuntu iyalwiyangku wantinyangkala wantira nyinanyi, panya wati mayatjangku wangkangu nganaṉala, ‘Nyura nyurampa maḻanypa ngalya-katiwiyangku wantira ngayula puṯu ngatjini maiku.’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Jacobalu wangkangu, “Nyaaku nyura wanyu tjakultjunangi nyurampa maḻanypa wati nyara mayatja palula? Uti nyura wantima wangkawiyangku. Nyura tjakultjunkunytjanguṟu nyarangku aḻṯingu nyangatja nyura ma-katinytjaku. Kaṉa puḻkaṟa kuliṟa tjituṟu-tjituṟurin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wangkangu, “Wiya, paluṟu nganaṉala rawangku tjapiningi wangkanyangka kuliṟa nintiringkunytjikitjangku. Nyanga alatji tjapiningi, ‘Nyurampa mama nyinanyi? Ka nyurampa maḻanypa kutjupa nyinanyiṯu?’ Kala palula watarkungkuṯu tjakultjunu. Panya nganaṉa ngaṉmanytju kulintja wiyaṯu paluṟulanya maḻanypa katinytjaku wangkanytja. Palu nganaṉa tjakultjunkunyangka kutju wangkangu maḻanypa katinytjaku.”]]></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2026-05-24T23:04:27Z</dcterms:created>
  <dcterms:modified xsi:type="dcterms:W3CDTF">2026-05-24T23:04:27Z</dcterms:modified>
  <dc:title>Bible.com.au: Genesis 43:1-34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