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4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2: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naṉa uwankara kuṯaṟara kuṯaṟara mama kutjutja, munula kura nyanga puṟunypa kulilpai wiya palyanyku nyinap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Josephalu piṟukuṯu wangkangu, “Wiya, nyura pitjangu ngura nyanga nganampa para-nyakula ankula ngula warmaḻarira maḻaku pitjala nganaṉanya pungkunytjiki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paluṟu tjana piṟuku wangkangu, “Wiya! Nganaṉa nyanga alatji-alatjiṯu nyinanyi kuṯaṟara kuṯaṟara mama kutjutja ngura panya Kainanta. Panya ngaṉmanypala nyinangi 12, ka nganampa maḻanypa kutjupa ngaṉmanypa wiyaringu, kalampa maḻanypa maḻatja kutju ngurangka nyinanyi mam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iṟuku Josephalu wangkangu, “Wiya, panya ngaṉmanytjuṉa wangkangu nyurala nguntinytjurira pitjanytja. Nyura tjinguṟu pitjangu nganampa manta nyakunytjatjanungku ankula ma-wangkara maḻaku pitjala nganaṉanya pungkunytjiki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jinguṟu nyura tjukaṟurungku wangkanyi, munta tjinguṟu nyura ngunti wangkanyi, palu arkaṉiṉa nyuranya kuwari. Panya nyura wangkangi nyurampa maḻanypa ngurangka nyinanytja. Ka paluṟu ngura nyangaku pitjanyangka kutjuṉa nyakula mulamularingkuku. Palulanguṟu kutjuṉa nyuranya wantir'iyalku ankunytjaku nyurampa ngurakutu. Mulamulangkuṉa nyurala wangkanyi, panya mayatja Piiṟaluṉi tjunu mayatja ngura nyangaku. Ka nyura nyinara paṯanma ngura nyangangka nyurampa maḻanypa pitja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ṉa kutju nyuralanguṟu wangkara iyalku palunya ankula mantjiṟa ngalya-katinytjaku. Palu nyura kutjupa tjuṯa nyinaku tjailangka unngu paṯaṟa, munu nyurampa maḻanypa wirkankunyangka kutju pakalku. Ka paluṟu pitjanyangka kutjuṉa nyuranya kulilku tjukaṟurungku wangkanytja. Palu paluṟu pitjanytja wiyangkampaṉa nyuranya ngukalku nguntinytjurira ngura nyangaku pitjanytja. Alatjiṉa mulapa kulilku paluṟu pitjanytja wiyang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9 ]]></a:t>
            </a:r>
            <a:r>
              <a:rPr lang="en-US" b="1" sz="3000" spc="0" u="none">
                <a:solidFill>
                  <a:srgbClr val="000000">
                    <a:alpha val="100.00%"/>
                  </a:srgbClr>
                </a:solidFill>
                <a:latin typeface="Calibri"/>
              </a:rPr>
              <a:t><![CDATA[Munu palulanguṟu Josephalu tjananya tjailangka tjunu. Kaya nyara palula tjiṉṯu maṉkurpa nyinangi. Ka Josephalu tjiṉṯu maṉkuritjangku pitjala tjanala wangkangu, “Ngayuluṉa panya Godanya kuliṟa waḻkulpai munuṉa nyurampa ngaḻṯuringanyi. Palu nyurampa maḻanypa ngayulakutu ngalya-katinyangkampaṉa nyuranya pungkuwiyangku wantiku.” Munu paluṟu piṟuku kampa kutjupaṟa wangkangu wati kuṯa kutju nguṟuritja tjailangka kanyintjikitjangku. Munu tjananya kutjupa tjuṯa wangkangu, “Palyaya ma-kati mai panya nyura payamilantja walytja tjuṯakutu paḻtjatjiratja nyinanyangka paḻtjantjikitjang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ya palula maḻangka nyura wati panya nyurampa maḻanypa ngalya-kati ngayulakutu. Kaṉa palunya nyakula mulapa kulilku nyura panya wangkanytja, munuṉa palulanguṟu nyuranya pungkuwiyangku wantiku, munuṉa wati panya tjailangka nyinanytjanya pakaltjingalku.” Kaya paluṟu tjana kuliṟa uwanman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ya Josephaku wangka kuliṟa tjananku wangkangi wangka tjanampangku nyanga alatji, “Munta-uwa panya nganaṉa iritilpi nganampa maḻanypa wati kutjupa tjuṯangka tjalamilaṉu, ka tjinguṟu palulanguṟu Godalu nganaṉanya wantir'iyaṉi alatjirinytjaku. Panya iriti Josephalu nganaṉanya alpamilantjaku puṯu wangkangi, kala kuliṟa wantingi munula ngaḻṯuringkunytja wiyangku ungu. Ka palula maḻangka wiyaringu, ngaḻṯutjara. Kalanya aṟa panya palulanguṟu tjinguṟu Godalu kuwari wantir'iyaṉ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kuṯa puḻkangku Rupintu wangkangu, “Panya puṯuṉa nyurala wangkangu pungkuwiyangku wantinytjaku, ka nyura ngayunya kulilwiyangku alatjiṯu wantingu. Kala nyangatja nganampa ngapartjilta utiringanyi nganaṉa ngapartji iluny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aku Kuṯa Tjuṯa Itjipitalakutu Maiku Ngatji A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yanga alatjiyanku wangkangi Josephala miṟangka wangka ngurpangka-palku. Panya Josephalu wati kutjupawanungku tjanala wangkangi wangka Itjipitanya nguraṟangku, ka wati paluṟu ngapartji tjanala tjakultjunangi wangka tjanampangku. Palu Josephalu tjananya kulinu uwankara tjana irititja kuliṟa wangkanyangka, kayanku watarkungku ngaṟala alatjiṯu wangkangi Josephala wangka ngurpangka-pal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luṟu kuliṟa nyakunytjaku-tawara tjukutjuku ma-paṯuringkula ulangi. Munu palula maḻangka ulara wiyaringkula maḻaku pitjala wati tjaultjingka wangkangu palumpa kuṯa ini Tjimiyannga witiṟa ruupangka karpintjaku. Ka Rupinta tjanala miṟangka paluṟu Tjimiyannga karpiṟa tjailangka katira tjarpatjunu, panya kuṯa kutjupa tjuṯa ankunyangka maḻaringkula nyinanytjaku.Josephaku Kuṯa Maitjara Maḻaku Ankunytja Kainantakut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ula maḻangka Josephalu palumpa waṟka tjuṯangka wangkangu palumpa kuṯa tjuṯaku yakutja tjuṯa mantjiṟa mai panya uṉinypa yakutjangka tjaalyngaṟatjunkunytjaku. Munu piṟuku wangkangu mani panya kuṯa tjuṯangku maiku ungkunytja kampangkaṯu maḻakungku yakutjangka tjarpatjunkunytjaku maingka tjungu. Munu mai kutjupa antjakiku kuḻu tjunkunytjaku wangkangu tjanampa. Kaya mulapa waṟka tjuṯangku alatjin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ya kuṯa tjuṯangku yakutja panya maitjara tjuṯa tangkiyingka utitjuṟa karpi-karpiṟa ma-pakaṉ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ya ankula mungartjirira ngura tjunu. Ka kuṯa kutjungku yakutja kutju araltjanu tangkiyi mai ungkunytjikitjangku. Munu aḻaṟa nyangu mani panya paluṟu mai payamilantja maingka katu ngarinyangk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nyakula urulyaraṟa wangkangu, “Pitjalaya nyawa. Mani panya ngayulu mai payamilantja nyangatja ngarinyi yakutjangka.”Munuya kuṯa panya tjuṯa kuliṟa kurunpa tjituṟu-tjituṟuringu munuya wati panya Itjipitaku mayatjaku puḻkaṟa nguḻu-nguḻuringkula wangkangi, “Nganaṉa panya mai nyangatja payamilaṉu mani nyangangka, ka nyaaku mani nyangatja maḻakungku ungu?” Munuyanku wangkara puṯu kuliṟa tjapiningi, “Nyaaku Godalu nganaṉanya rawangku wantir'iyaṉ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unuya ngarira tjiṉṯuringkula ma-pakaṉu ngura Kainantakutu. Munuya ankula ankula ngurangka wirkanu palumpa tjanampa mamangka. Munuya palula tjakultjunu uwankara nyanga alatj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ganaṉa panya ankula ma-wirkanu wati Itjipitaku mayatjangka. Kalanya mirpaṉ-mirpaṉṯu puntuṟa wangkangi, ‘Nyura tjinguṟu nguntinytjurira pitjangu ngura nyang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a wangkangu, ‘Wiya, nganaṉa nguntinytjurira pitjanytja wiya. Nganaṉa wati palya tjuṯa, tjukaṟuru nyinap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ganaṉa nyanga alatji nyinanyi kuṯaṟara kuṯaṟara mama kutjutja ngura panya Kainanta. Panya ngaṉmanypala nyinangi 12, ka nganampa maḻanypa kutjupa ngaṉmanypa wiyaringu, kalampa maḻanypa maḻatja kutju mamangka nyinanyi ngurangka.’ Alatjila wangkangi wati panya mayatja palu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Josephaku mama, tjiḻpi panya Jacobanya ngura panya Kainanta nyinangi katja panya tjuṯatjara. Ka ngura nyara palula kuḻu ailuru puḻka mulapa ngaṟang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nganaṉa wangkanyangka paluṟu kuliṟa puṯu mulamularingangi munu alatji wangkangu, ‘Kuwariṉa nyuranya arkaṉi. Tjinguṟu nyura ngunti wangkanyi, tjinguṟu nyura mulamulangku wangkanyi. Palu kutju uti nyuralanguṟu ngayula nyinama, kaya mai mantjiṟa ma-kati nyurampa walytja tjuṯakutu panya tjana tjinguṟu paḻtjatjiratja nyinany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lulanguṟu nyurampa maḻanypa panya maḻatja mulapa ngayulakutu ngalya-kati. Ka nyura katinyangka kutju ngayulu nyuranya wati tjukaṟuru kulilku, munuṉa palulanguṟu wantir'iyalku nyurampa panya kuṯa tjailangka nyinanytja nyurala tjungu ankunytjaku. Ka nyura palya ngura Itjipitala nyinara mai payamilalku ngurakutu katinytjikitjangku.’ Nyanga alatji nganaṉala wangkangi wati panya Itjipitaku mayatjang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lulanguṟuya yakutja panya maitjara tjuṯa mantjinu piṯi puḻka mai ngaripaingka aḻaṟa tjutintjikitjangku. Munuya kutju kutjungku aḻaṟa nyangu mani panya paluṟu tjana mai payamilantja maingka katu ngarinyangka. Munuya nyakula puṯu kuliṟa mama kuḻukuḻu puḻkaṟa nguḻuringang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mamangku kuliṟa tjanala wangkangu, “Nyaaku nyura mukuringanyi ngayuku tjitji tjuṯa kawalinkuntjikitja? Panya ngaṉmanypa Josephanya ankula wiyaringu, ka Tjimiyannga kuwari wiyaringu, ka nyura kuwari mukuringanyi Pintjimannga ma-katinytjikitja. Kaṉa ngayulu ngaḻṯutjara puḻkaṟa tjituṟu-tjituṟurinyi.” Alatji Jacobalu wangkang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kuṯa panya puḻkangku Rupintu wangkangu mamangka, “Ngayunyaṉi Pintjimannga ungkul'iyala, kaṉa puḻkaṟa aṯunymanama munuṉa ngula maḻakungku ngalya-kati nyuntulakutu. Palu ngayulu maḻakungku katinytja wiyangkampan ngayuku katja kutjara palya iluntanany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Jacobalu wangkangu, “Wiya, ngayulu ngayuku katja nyuntula puṯu iyaṉi, panya palumpa kuṯa ngunytju kutjutja ngaṉmanypa wiyaringu, ka nyangatja paluṟu kuwari kutju nyinanyi. Kaṉa palulanguṟu puṯu ma-iyaṉi ankunytjaku kutjupangku pungkunytjaku-tawara. Panya ngayuluṉa tjiḻpi mulapa munu nyanga paluṟu ankula ilunyangkaṉa puḻkaṟa tjituṟu-tjituṟurira ilu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Jacobalu kulinu ngura panya Itjipitala mai puḻka ngarinytja munu katja tjuṯangka wangkangu, “Awai! Nyaakula nyangatja kawaṟurira nyinara puṯu kulini? Wanyuya ara ngura Itjipitalakutu. Nyara palula kunyu mai puḻka ngarinyi. Ankulaya payamilala. Palu kuwarila ngura nyangaku mukuringkula nyinara mai wiyangka uwankara ilun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ya palulanguṟu mamangku wangkanyangka kulinu Josephaku panya kuṯa tjuṯangku, munuya anu Itjipitalakutu wati panya 10-pa. Palu Josephaku maḻanypa Pintjimannga Jacobalu markuṉu, panya paluṟu ngurangka kanyintjikitja mukuringangi katja panya maḻatja kutjupangku pungkunytjaku-tawa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kuṯa tjuṯa aṉangu kutjupa tjuṯangka tjunguringkula anu Itjipitalakutu maikitja, munuya rawa ankula ngula wirkanu ngura panya palu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Ka Josephanya panya Itjipitaku mayatja nyinangi, kaya aṉangu tjuṯangku maiku mukuringkula palulawanungku kutju payamilalpai. Kaya Josephaku kuṯa tjuṯangku palula wirkaṟa pupakatira ngalyangku manta pampuṟa mayatjanmanangi. Palu tjana palunya ngurkantankunytja wiya alatjiṯu kuliṟa wati Itjipitanya nguraṟa-palku.Ka Josephalu kutju palumpa kuṯa tjuṯa mapalku ngurkantanu, munu paluṟu tjanala wangkanytja wiya ngaṟangi wati malikitja puṟunypa. Munu paluṟu tjananya mirpaṉ-mirpaṉṯu tjapinu, “Ai, nyura ngura nganalanguṟu pitjangu?”Kaya wangkangu, “Ngura Kainantanguṟula pitjangu mai payamilantjiki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Josephanya tjanampa ninti munu pupakatinyangka nyakula kuliningi, “Panya ngayuluṉa iritilpi mai wiita tjukurmaṟa tjakultjunangi nyanga alatjirinytjaku.” Munu alatji kuliṟa wangkangu, “Nyura tjinguṟu nguntinytjurira pitjangu maikitja-palku ngura nyangatja para-nyakula maḻaku ankula nyurampa mayatjangka wangkara warmaḻarira nganaṉanya pitjala pungkunytjikitjam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kuṯa panya tjuṯangku nguḻu-nguḻungku wangkangu, “Wiya, nganaṉa pitjangu nyuntula mai payamilantjikitja kutju.]]></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2026-06-28T12:03:05Z</dcterms:created>
  <dcterms:modified xsi:type="dcterms:W3CDTF">2026-06-28T12:03:05Z</dcterms:modified>
  <dc:title>Bible.com.au: Genesis 42:1-38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