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5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0: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Palu nyuntu nyanganguṟu pakaṟa piṟuku wiṟuṟa waṟkarirampa-puṯa kulinma ngayunya munu wangka mayatja panya Piiṟala ngayuku ngaḻṯuringkunytjaku munu ngura nyanganguṟu pakaltjingantjaku. Panya ngayunyaya witiṟa katingu ngura nyara Iipuṟu tjuṯaku mantanguṟu ngura nyanga Itjipitalakutu. Kaṉiya ngura nyangatja nguraṟangku ngapartji piṟuku witiṟa tjailangka tjarpatjunu wiyanguṟu alatjiṯ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Palu wati kutjupangku mai nyuma paulpaingku kuliningi Josephalu tjukurmankunytja panya wiṟuṟa utiṟa wangkanyangka. Munu palulanguṟu raparingkula wangkangu, “Wangkakuṉa? Ngayulu kuḻu tjukurmanu alatji, panya ngayuluṉa piti mankurpa tjaḻiṟa katangka katulkira-katulkira katingi. Palu kutjara uḻṯu, ka kutju katutja mai waṟuly-waṟulyitjara mayatja Piiṟanya ungkunytjaku. Ka mai panya palunya tjuḻpu tjuṯangku pitjala ngalkuni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Ka Josephalu wangkangu, “Uwa, kulilaṉi kaṉa utilku. Panya piti mankurpan tjukurmanu. Nyara palulanguṟu kulinma tjiṉṯu mankurpa ngaṟanyangka mayatja Piiṟalu wangkaku nyuntunya tjailanguṟu pakaltjingantjaku. Palu pala palula maḻangka nyuntunya kata kaṯantjaku wangkaku mununta kata kaṯaṟa puntu kutju puṉungka utitjunkunytjaku wangkaku. Kantaya tjuḻpu tjuṯangku pitjala ngalkuku.” Alatji Josephalu utiṟa wangkangu wati panya mai paulpaingka.Josephaku Wangka Utiringkuny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Ka panya palulanguṟu tjiṟirpi mankurpa wiyaringkunyangka Piiṟaku tjiṟirpi panya wirkanu, paluṟu panya iṯi ngarinytjitja. Kaya tjiṟirpi pala palulalta waṟka tjarangku mai puḻka palyaṉu kuka kuḻu Piiṟaku maḻpa tjuṯangku tjunguringkula ngalkunytjaku palumpa pukuḻarira. Ka palulanguṟu Piiṟalu wangkangu wati panya kutjara waina ungkupai munu mai paulpainya pulanya tjailanguṟu pakaltjingaṟa katinytjaku palulakutu. Munu wati panya waina ungkupai maḻakungku tjunu piṟuku palumpa waṟkarinytjaku, palunya waina palyaṟa ungkunytja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wangkangu wati panya kutjupa iluntankunytjaku wati panya mai paulpainya. Panya Josephalu wangkanytjitja alatjiṯu utiri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wati panya waina ungkupai Josephaku tjukurku watarkuringu, munu panya Mayatja Piiṟala tjapintja wiyangku wantingu Josephanya tjailanguṟu walatjunkuny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ti Kutjarangku Tjailangka Nyinara Tjukurmanku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gula Mayatja Piiṟaku waṟka kutjarangku palunya kuraṉu Piiṟanya. Wati panya kutjungku waina Piiṟanya palyaṟa ungkupai, ka panya kutjupangku mai nyuma paulpai Piiṟ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paluṟu pula kurannyangka Piiṟalu pulanya mirpaṉarira tjailangka tjarpatjunu panya kuralpai tjuṯangka tjungu nyinanytjaku. Ka nyara palula panya Josephanya kuḻu nyina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 tjailaku mayatjangku Josephala wangkangu pulanya aṯunymaṟa wiṟuṟa kanyintjaku.Ka pula tjailangka rawa mulapa nyinangi, munu palulanguṟu pula munga kutjupa kunkunpa ngarira tjukurmanu. Paluṟu waina panya ungkupaingku tjukurpa kutjupa tjukurmanu, ka paluṟu mai panya paulpaingku kutjupaṯu tjukurman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Munu pula mungawinki pakaṟa rawangku kuliningi munu pula puṯu kuliṟa tjituṟu-tjituṟu nyinangi.Josephalu Utintja Pula TjukurmankunytjaKa Josephalu wirkaṟa tjituṟu-tjituṟu nyakula wangkangu, “Nyaanguṟu nyupali tjituṟu-tjituṟu nyinan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ula wangkangu, “Mungangka ngali tjukurmanu munuli puṯu kuliningi. Ka aṉangu kutjupangku pitjala ngalila kuliṟa utiṟa wangkanytjaku wiya ngaṟanyi.”Ka Josephalu wangkangu, “Godanya ninti, panya nyupali tjukurmankunytja paluṟu kutjungku utilpai. Walangku pula wanyu wangka panya nyupali tjukurmankunytja, kaṉa kuliṟa Godala tjapilku ka paluṟu util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CDATA[Ka wati panya waina ungkupaingku-waraṟa wangkangu nyanga alatji, “Ngayuluṉa ngarira tjukurpa nyanga alatji nyangu mai panya kiṟipitji puṉu ngaṟanyangka ngayula itingka miṉa mankurtjara. Ka puṉu nyara palula nyaḻpi tjuṯa mapalku pakaningi inuntji kuḻukuḻu. Ka inuntjinguṟu mai kiṟipitji pakaṟa kuṟuringu. Ka ngayulu kanyiningi mayatjaku panya walpayaṯa, munuṉa kiṟipitji mantjiṟa walpayaṯangka maṟangku tjulkuṉu tjuratja uṟu tjutiṟa wamaringkunytjaku. Munuṉa palulanguṟu tjaalyngaṟatjuṟa ungu mayatja Piiṟan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Ka Josephalu kuliṟa wangkangu wati panya palula, “Kulilaṉi kaṉa utilku! Panya puṉu kiṟipitji miṉa mankurtjaran nyangu. Pala palulanguṟu kulinma panya tjiṟirpi mankurpa ngaṟaku, kanta palulanguṟu Mayatja Piiṟalu nyuntunya tjailanguṟu pakaltjingalku panya palu puṟunypaṯu palumpa waṟkarinytjaku. Ka nyuntu panya piṟuku walpayaṯangka waina tjutiṟa ungkuku mayatja panya palunya.]]></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2026-05-24T18:28:20Z</dcterms:created>
  <dcterms:modified xsi:type="dcterms:W3CDTF">2026-05-24T18:28:20Z</dcterms:modified>
  <dc:title>Bible.com.au: Genesis 40:1-23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