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4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ngula Mayatja Godalu Kainta tjapinu, “Nyuntumpa panya maḻanypa yaaltji?”Ka wangkangu, “Wampa! Ngayuluṉa ngurpa! Iṯi wiya paluṟu, wati alatjiṯu, ngayulu aṯunymaṟa kanyintjaku wiy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palulanguṟu Godalu palunya wangkangu, “Wiya, nyaanguṟu nyuntu maḻanypa pungkula iluntanu? Utin wantima! Palu kuwari nyuntumpa maḻanyku milkaḻingku mantanguṟu ngayunya wangkanyi nyuntunya ngapartji pungkuny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yanga palulanguṟu kuwari nyuntumpa tjituṟu-tjituṟu puḻka ngaṟaku. Nyanganguṟu nyuntu manta tjawaṟa kaana puṯu palyalku. Panya mantangka nyuntumpa maḻanyku milkaḻi tjutingu nyuntu palunya pungkula iluntankunyangk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nyuntu tjinguṟu manta tjawaṟa runyulku ukiṟi uṉinypa tjunkunytjikitjangku, palu ukiṟi panya mantanguṟu pakantja wiya alatjiṯu ngaṟaku. Kan wantira ankula ngura tjuṯangka waara tiṯutjara para-pitjalinkuku munun ngura panya kutjungka puṯu nyinaku.” Alatji Mayatja Godalu Kainta wangkang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wati panya paluṟu wangkangu, “Wiya, nyangatja wituwitu mulapa. Nyuntu alatjingannyangkaṉa ngayulu puṯu wanka nyin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nya nyuntu kuwari ngayunya ngayuku mantanguṟu paiṟa iyaṉi, kaṉa manta piṟuku tjawaṟa puṯu waṟkarinyi. Nyuntuṉin ngayunya mauṉṯananyi nyuntula miṟangka nyinanytja wiyaku, kaṉa kumpilpa tiṯutjara nyinaku. Palulanguṟuṉa ngura wiya waara para-pitjaliṟa nyinaku ngura kutjupangka kutjupangka, kaṉiya aṉangu kutjupa tjuṯangku tjinguṟu nyakula pungku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lu Godalu Kainta wangkangu, “Wiya kulila! Aṉangu kutjupangku nyuntunya pungkunyangkampaṉa ngayulu tjananya ngapartji pungkuku walytja palumpa 7 kuḻu.” Munu alatji wangkanytjatjanungku paluṟu Kainta aṉangungka walka tjunu kutjupangku palunya nyakula ngurkantaṟa pungkuwiyangku wantinytj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lulanguṟu Kainnga pula kuriṟara Mayatja Godanya wantikatira anu ngura Edenta kakaraṟa, munu pula ngura ini “Para-pitjalinkunytjala” ngura tjunkula nyinangi.Kainkunu Tjuṯ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ngula Kainnga pula palumpa kuri tjungu nyinara katjatjararingu munu pula palunya ininu Iinakanya. Ka nyara palula-aṟa Kaintu ngura tawunu palyaningi waḻi tjuṯatjara munu ngura palunya ininu Iinakanya palumpa katjanguṟ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ngula Iinakalu katja utinu ini Iṟatanya, ka palulanguṟu Iṟatalu katja utinu ini Maiyutjailnga ka Maiyutjailtu utinu katja ini Mitjutjailnga, ka paluṟu katja ini Lamikanya utin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ainnga Pula Abelng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Lamikalu kuri kutjara aḻṯingu ini Atanya pulanya Tjilany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Atalu katja kutjara kanyinu ini Tjapalnga pulanya Tjupalnga. Ka Tjapaltu ngula puḻkaringkula kuka ngultju tjuṯa kanyiningi munu tiintatjara para-nyinaṟinangi. Ka Tjapalkunu tjuṯangku maḻatja maḻatjangku panya palu puṟunytjuṯu kuka tjuṯa kanyilpai munu tiinta wiltjaṟa nyinapai, tjamu panya Tjapalnga puṟunyp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palumpa maḻanytju Tjupaltu ngula puḻkaringkula inma mayu wiṟu wangkatjingaṟa kuliningi puṉu aḻatjara puuṟa munu puṉu kita puṟunypa wangkatjingaṟa. Ka Tjupalkunu tjuṯangku maḻatja maḻatjangkuṯu palu puṟunytjuṯu puṉu aḻatjara puuṟa, puṉu kita puṟunypa wangkatjingaṟa inma mayu kulilpai, tjamu puṟunytj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Lamikaku kuri kutjupangku Tjilalu katja kanyinu ini Tupal-Kainnga munu uṉṯalpa kuḻu kanyinu ini Naimanya. Ka kuṯangku ngula puḻkaringkula ayananguṟu palyaningi alkaṟa, tjuḻa, tjitjula, munu kutjupa kutjupa tjuṯa kuḻukuḻ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tjiṉṯu kutjupangka wati panya Lamikalu palumpa kuri kutjarangka wangkangu, “Ata munu Tjila, kulilaṉi pula! Ngayulu wati yangupala pungkula iluntanu ngayunya pungkunyangk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panya Godalu wangkangu Kainku ngalkilarira aṉangu 7 iluntankunytjikitjangku. Munu palu puṟunypaṯu kutjupangku ngayunya pungkunyangkampa paluṟu aṉangu tjuṯa mulapalta nampa 77 iluntankuku ngayuku ngalkilarira.” Alatji Lamikalu wangkangu kuri kutjarangka.Tjiitjinya Munu Inatjany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Adamanya pula piṟuku katjatjararingu. Ka Eve-alu wangkangu, “Nyangatjaṉi Godalu katja kutjupa ungu Abelku aṟangka nyinanytjaku, panya Kaintu Abelnga pungkula iluntanu. Palulanguṟuṉa katja nyangatja inini Tjiitjiny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Tjiitjinya puḻkaringu munu ngula kuri aḻṯira pula katjatjararingu munu palunya ininu Inatjanya. Kaya nyanga palula aṟangka aṉangu tjuṯangku Mayatja Godanya wangkara waḻkuning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Adamanya pula Eve-anya tjungu nyinara katjatjararingu. Ka Eve-alu wangkangu, “Tjitji nyangatjaṉi Godalu ungu. Palulanguṟuṉa palunya inini Kainng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 pula ngula piṟuku katjatjararingu munu palunya ininu Abelnga.Ka Kaintu puḻkaringkula manta tjawaṟa runyuṟa kaana pakaltjinganingi, palu Abeltu puḻkaringkula tjiipi tjuṯa kanyining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unu pula ngula Godanya ungkunytjikitjangku kutjupa kutjupa tjuṯa katingu pulampanguṟu, Kaintu katingu mai tjuṯa kaananguṟu. Ka Abeltu katingu tjiipi kuḻunypa katja ngaṉmanyitja. Munu paluṟu pungkula kuka kaṉpitjara wiṟu mulapa Godanya ungu palumpa pukuḻarira. Ka Godanya Abelku pukuḻaringu paluṟu kuka katira ungkunyangk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 paluṟu Kainku pukuḻarinytja wiyangku wantingu. Ka Kainnga puḻkaṟa mirpaṉaringu munu paluṟu mulyararin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Mayatja Godalu palula wangkangu, “Nyaanguṟu nyuntu mirpaṉarinyi? Nyaanguṟu nyuntu mulyara-mulyara nyinany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yuntu tjinguṟu tjukaṟurungku palyantjatjanumpa pukuḻpa nyinama. Palu nyuntu panya tjukaṟurungku palyalwiyangku wantingu, kanta kurangku nyuntunya unngu waṟuṉu nyakula mulyara-mulyararinytjaku. Palu uti nyuntu kura palunya kulilwiyangku wantima nyuntunya kura mularmankunytjaku-tawara.” Alatji Godalu Kainta wangkan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kuliṟa wantingu munu ankula palumpa maḻanypa Abelnga wangkangu, “Arali puṯikutu.” Munu pula anu puṯikutu, ka katira kuṯangku pungkula iluntanu maḻanypa panya, munu pungkula wantikatira maḻaku anu ngurakutu.]]></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2026-06-15T08:46:08Z</dcterms:created>
  <dcterms:modified xsi:type="dcterms:W3CDTF">2026-06-15T08:46:08Z</dcterms:modified>
  <dc:title>Bible.com.au: Genesis 4:1-26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