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Ka Josephalu wiyanmaṟa wangkangu, “Wiya, kulila! Ngayuku mayatja Putipaluṉi waḻi nyangaku tjunu palumpa kutjupa kutjupa uwankara aṯunymaṟa kanyintjaku. Munu palulanguṟu kulintja wiyangku wantinyi ngayulu uwankara tjukaṟurungku kanyinnyangka munu panya pukuḻpa alatjiṯu nyinanyi. Palu nyuntunya kanyintjakuṉi tjunkunytja wiya alatjiṯu. Panya nyuntu palumpa kuri ngayuku mayatjaku kutju. Ka ngayulu tjinguṟu nyuntula ngarirampa kura puḻka mulapa palyalku Godala miṟangka.” Munu palunya wantingi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minyma paluṟu rawangku tjapiningi tjiṟirpi kutjupa tjiṟirpi kutjupa Josephanya palula tjunguringkunytjaku. Palu paluṟu kuliṟa alatjiṯu wantingi rawang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languṟu Josephanya tjiṟirpi kutjupa uṟilta waṟkarinytjatjanu waḻi unngu ngapartji waṟkarinytjikitja tjarpangu. Ka aṉangu panya waḻi unngu waṟkaripai tjuṯa wiya ngaṟ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minyma panya Putipaku kuri kutju unngu nyinangi munu paluṟu Josephanya nyakula pakaṟa ma-waṯaparaṟa upukuta witiṟa wangkangu, “Josepha! Wiṟun mulapa! Yaaltjin kulini? Ngarimali.”Palu Josephanya tjirkaṉu paluṟu witinnyangka, ka minymangku panya upukuta palumpa puḻkaṟa witiṉu ka paluṟu araṟa wantikatingu witiṟa kanyinnyangka, munu ma-wirtjapakaṉu uṟilkutu.Putipaku Kuringku Ngunti Wangka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inyma panya paluṟu upukuta kutju mantjiṟa kanyiṟa puḻkaṟa mirpaṉa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Munu paluṟu ngunti kampa kutjupaṟa wangkanytjikitjangku kuliningi munu waṟkaripai tjuṯa aḻṯira wangkangu, “Kuuta nyangatjaya nyawa. Wati panya Iipuṟungku nyangatja wantikatira nguḻu wirtjapakaṉu, panya paluṟu ngayulakutu pitjangu munuṉi witiṉu ngarilyinkunytjikitjangku. Kaṉa puḻkaṟa mirangu. Ka paluṟu upukuta wantikatira nguḻu wirtjapakaṉu. Ngunti palunya ngayuku miitangku palya-palku mantjinu, kaṉi ngayunya kuraṉ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paluṟu upukuta panya kanyiningi Putipaku paṯaṟ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utipanya ngurangka wirkankunyangka nyakula piṟuku wangkangu ngunti, “Wati panya Iipuṟungkuṉi kuraṉu nyuntumpa panya waṟkangku. Paluṟuṉi pitjala witiṉu watarku nyinanyangka ngarilyinkuny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lu ngayuluṉatju puḻkaṟa mirangu, ka paluṟu upukuta nyangatja wantikatira wirtjapakaṉu.”Josephanya Tjailangka Tjarpatjunku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utipanya kuliṟa puḻkaṟa mirpaṉaringu Joseph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Ini Putipalu Josephanya Payamilantja Ngura Itjipitan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wati tjaultji tjuṯangka wangkangu witiṟa katira tjailangka tjarpatjunkunytjaku. Tjaila nyara palula panya mayatja Piiṟalu wati kuralpai tjuṯa tjarpatjunkupai. Kaya pala palula Josephanya tjarpatjun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Mayatja Godalu palunya tjaila unngu nyinanyangka wiṟuṟa aṯunymanangi. Kanku paluṟu pukuḻpa alatjiṯu nyinangi palya mulapa. Ka tjailaku mayatjangku palunya nyangangi pukuḻpa nyinanyangka munu palumpa pukuḻa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unu palulanguṟu palunya tjunu wati nyara tjailangka nyinanytja tjuṯa aṯunymankunytjaku. Ka tjananya uwankara para-nyakupai, wati panya Josephal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tjailaku panya mayatja puḻkangku wantingu Josephalu uwankara kanyintjaku panya Mayatja Godanya Josephala tjungu nyinangi. Munu palunya nintiningi tjukaṟuru wiṟuṟa waṟkarinytjaku, ka uwankara palya alatjiṯu ngaṟangi Josephalu kanyin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nya Itjumailku pakaḻipitingku Josephanya katira manta ngura kutjupangka Itjipitala ma-ungu wati kutjupa manikitjangku wati ini Putipanya. Ka wati panya paluṟu mayatja tjukutjuku nyinangi tjaultji tjuṯaku. Tjaultji nyara paluṟu tjana panya mayatja Piiṟaku ngura aṯunymaṟa anga-kanyil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osephanya wati panya Putipaku ngurangka nyinangi munu ngura pala palula wiṟuṟa palumpa waṟkaringi, panya Mayatja Godalu palunya puḻkaṟa alpamilan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utipalu nyakula kulinu, “Munta, mulapa Godalu palunya alpamilaṉi ngayuku tjukaṟuru wiṟuṟa waṟkari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paluṟu palumpa puḻkaṟa pukuḻarira wangkangu waḻi ulytja uwankara palumpa aṯunymaṟa kanyi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Godalu Putipaku wiṟuṟa palyaningi Josephalawanungku. Ka palumpa ngura waḻi uwankara palya alatjiṯu ngaṟangi, ka palumpa kaanangka mai puḻka pakan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utipalu nyakula puḻkaṟa mulapa Josephaku pukuḻaringu munu palunya tjunu palumpa kutjupa kutjupa uwankara kanyintjaku. Munu paluṟu aṯunymaṟa uwankara palumpa kulintja wiyangku mai kutju kuliningi palumpa ngurangka pitjala ngalkunytjikitjangku.Putipaku Kuri Josephaku NyaḻiringkunytjaPalu Josephanya wati yangupala wiṟunya munu yunpa wiṟunya mulapa aṉangu lipu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Putipaku kuringku nyangangi munu nyakula nyaḻiringangi palumpa. Munu kutjupa-aṟa nyakula Josephala wangkangu, “Wai, nyuntu ngali ngariku?”]]></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2026-06-28T13:23:40Z</dcterms:created>
  <dcterms:modified xsi:type="dcterms:W3CDTF">2026-06-28T13:23:40Z</dcterms:modified>
  <dc:title>Bible.com.au: Genesis 39:1-23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