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15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nguṟu Judah-lu Uuku maḻanytja wangkangu wati panya Ananta, “Kungka nyanga wanakaḻangka ngarima nyuntumpa inkaṉingka munu palula tjitji utinma. Panya nyangatja nganampa tjaka kuṯa tjitji wiya ilunyangka maḻanytju minyma wanakaḻangka utilpai, ka tjitji paluṟu kuṯaku tjitji nyina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Anantu tjitji utintjikitjangku kuliningi palu piṟuku paluṟu kuliningi, “Tjinguṟuṉa tjitji utiṟa, ka tjitji nyara paluṟu ngayuku wiya palumpaṟa ngaṟaku ngayuku kuṯaku.” Munu palulanguṟu palumpa inkaṉingka tjunguringkula ngaringi wanakaḻa panya Taimala, palu paluṟu mulamula tjunguringkunytja wiyangku wantingi tjitji utintjaku-tawara, ka Taimanya iṯitjararingkunytja wiya ngaṟ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ara palulanguṟu mulamula tjunguringkuwiyangku wantinyangka Godanya wati palumpa mirpaṉaringu munu palunya ilunt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 Judah-lu palumpa mingkayi Taimala wangkara iyaṉu, “Ankula nyuntumpa mamangka ma-nyinama ngayuku katja Tjilanya puḻkaringkunytjaku paṯaṟa.” Nyanga alatji paluṟu nguḻuringkula wangkangu panya paluṟu kuliningi, “Kuwari tjinguṟu Tjilanya ngapartji ilunyi palumpa kuṯa kutjara puṟunypa.” Ka palulanguṟu Taimanya ankula palumpa mamangka rawa ma-nyinangi kutju kuḻi tjuṯa wati panya Tjilaku paṯaṟ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la mulapa Judah-ku kurilta ilungu wati panya Tjuwaku uṉṯalpa. Ka palulanguṟu ulara ulara wiyaringkula palumpa maḻpa wati ini Iiṟanya pula anu ngura ini Timinalakutu palumpa tjiipi tjuṯa tjiiṟamilannyangka nyakunytjik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utjupangku tjakultjunu kungkawaṟa panya Taimala palumpa mingkayi ngura panya Timinalakutu an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kungkawaṟa paluṟu kuliṟa mantara panya kuri-tjiratjangku kanyintjanya araltjanu munu mantara kutjupangka tjarpangu munu yunpangka raiki angatjunu ngurkantankunytjaku-tawara. Munu ankula nyinakatingu ngura tawunu ini Inaimala kaitangka itingka iwara panya Timinaku iwarangka Judah-ku paṯaṟa. Panya paluṟu nyangangi Judah-ku katja Tjilanya ma-puḻkaringkunyangka munu kuliningi, “Nyaakuṉi aḻṯinytjaku ungkuwiyangku wantinyi Judah-l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udah-lu iwarangka pitjala palunya nyangu munu kulinu kungkawaṟa kuḻantju-palku nyinara nyaḻiringkunyangka, panya paluṟu yunpa raikingka angatjuṟa nyin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udah-lu palunya ngurkantankunytja wiya panya palumpa mingkayi munu palulakutu ma-pitjala wangkangu iwarangka itingka nyinanyangka nyakula, “Uwa wala pitja, kali ngarima!”Ka palula tjapinu, “Uwa, kaṉin nyaa ungkuku ngayula tjunguringk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ngkangu Judah-lu, “Ngulaṉanku iyaṉi ngayuku kuka tjuṯanguṟu nanikuta yangupala.”Ka kungkawaṟa paluṟu wangkangu, “Uwa palya. Palu wanyuṉi kutjupa kutjupa kuwariṯu unytjungku uwa nyanga ngayulu nyuntumpa kalkuntjitjaku mulamularingkunytjaku, kaṉi kalkuntja ungkunyangkaṉanta maḻakungku ung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nya Munu Kungkawaṟa Ini Taim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udah-lu tjapinu, “Nyaaṉanta ungkuku nyuntu mulamularingkunytjaku?”Ka wangkangu kungkawaṟa panya paluṟu, “Uwaṉi pala liritja nyuntunya initjara munu puṉu pala tjukara kuḻu.” Ka mulapaṯu Judah-lu puṉu panya tjukara munu liritja kuḻu ungu palunya. Munu palulanguṟu kungkawaṟa panya palula tjunguringkula ngaringu, ka paluṟu tjunitjar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ngurakutu ankula mantara araltjanu raiki panya yunpangka angatjunkunytja kuḻu, munu mantara kutjupangka tjarpangu, mantara panya kuri-tjiratjangku tjarpara kanyintj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udah-lu palumpa maḻpa wati Iiṟanya ungkul'iyaṉu kungkawaṟa panya palumpa nanikuta, munu wangkangu kungkawaṟa panya palulanguṟu mantjiṟa katinytjaku palumpa panya puṉu tjukara munu liritja kuḻu. Palu Iiṟalu ankula kungkawaṟa palunya puṯu ngurini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wati panya ngura Inaimanya nguraṟa tjuṯangka tjapinu, “Yaaltji kungkawaṟa panya kuḻantju panya iwarangka itingka nyinangi?”Kaya wati panya palula wangkangu, “Wampa! Nyangangka kungkawaṟa kuḻantju nyinanytja wiyaṯ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 maḻaku ankula Judah-la wangkangu, “Puṯuṉa nguriningi kungkawaṟa panya palunya. Wiya ngaṟangi. Wati nyara palunya nguraṟa tjuṯangkuṉiya wiyanmanu wangkara, ‘Nyangangka minyma kuḻantju nyinanytja wiyaṯ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udah-lu nyangatja kuliṟa wangkangu, “Wiya palya, wanti rawangku ngurilwiyangku, ka kanyinma. Tjinguṟuya aṉangu tjuṯa ngalimpa nyakula ikaringama rawangku ngaṟala ngurinnyangka. Ngayulu palunya nanikuta ungkunytjikitjangku kuliningi munu panyaṉanta ungkul'iyaṉu palunya katira ungkunytjaku, palu puṯultaṉa nguriningi. Palya ma-wan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piṟa maṉkurnguṟu aṉangu kutjupangku Judah-la pitjala wangkangu, “Nyuntumpa mingkayi Taimanya kuḻantjuringu munu paluṟu kuwari mukala nyinanyi.”Ka Judah-lu nyangatja kuliṟa wangkangu, “Katiya munuya tiliṟa urkuwaṉi waṟu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kungkawaṟa panya palunya mantjiṟa katingu. Ka kungkawaṟa paluṟu wangkara iyaṉu palumpa mingkayikutu alatji wangkara, “Ngayunyaṉi iṯitjaraṉu puṉu nyangaku walytjangku. Kaya nyawa munuya nyakula ngurkantara nganaku nyangatja puṉu nyanga tjukara munu liritja kuḻ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Judah-lu nyakula ngurkantanu puṉu munu liritja kuḻu panya, munu kuṉṯaringkula wangkangu, “Wiya, paluṟu tjukaṟuru, ka ngayulu kura. Utiṉa panyatja palunya ungama ngayuku katja Tjilanya palunya aḻṯinytjaku.” Munu palulanguṟu Judah-lu palunya walatjunkunytjaku wangkangu munu palunya piṟuku pampuntja wiyangku want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 ngula kungkawaṟa panya Taimanya tjuni iniringkunyangkaya nyangu, “Ai! Kuwari iṯi kutjara kanyini minyma nyang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 aṟangka Jacobaku katja Judah-lu kuṯa maḻanypa tjuṯa kuḻu wantikatira anu kutju wati ini Iiṟalakutu tawunu ini Atulam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iṯi miṉa kutju-waraṟa wirkanu, ka minyma panya palunya kanyilpaingku puṯuru rituwana tjukutjukungka miṉa mapalku karpinu munu wangkangu, “Nyanga paluṟu-waraṟa ngaṉmanypa wirka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iṯi paluṟu wirkankunytja wiyangku miṉa panya maḻakungku ilaṉu puṯuru winki, ka iṯi panya kutjupangku waintarira ngaṉmanypa paluṟu-waraṟa wirkanu. Ka minyma panya kanyilpaingku iṯi panya kuranyu wirkankunytjanya wangkangu, “Munta, nyanga alatjingaṟan kuranyu uṉṯuṟa wirkanu!” Kaya iṯi palunya ininu Piṟitjiny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lula maḻangka iṯi panya miṉa karpintjanya wirkanu, kaya palunya ininu Tjiṟa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nyara palula nyangu kungkawaṟa Kainannga nguraṟa wati ini Tjuwaku uṉṯalpa, munu kungkawaṟa nyara palunya aḻṯingu wati panya Judah-l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ungkawaṟa nyara paluṟu iṯitjararingu munu katja kanyinu Judah-ku, ka Judah-lu ininu Uurng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languṟu piṟuku iṯitjararingu munu katja kutjupa kanyinu munu ininu Ananng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Judah-nya pula anu ngura ini Kitjipalakutu munu ngura tjunkula nyinangi, ka ngura nyara palula pula piṟuku katjatjararingu, ka ngunytjungku ininu Tjil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ula katja panya ngaṉmanyitja Uurnga puḻkaringkunyangka palumpa mama Judah-lu kungkawaṟa ini Taimanya palumpa ngurkantanu aḻṯ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wati nyanga Uunya kura puḻka nyinangi, ka Godalu palunya nyakula puḻkaṟa mirpaṉaringu palumpa munu palunya iluntanu.]]></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2026-07-04T21:05:02Z</dcterms:created>
  <dcterms:modified xsi:type="dcterms:W3CDTF">2026-07-04T21:05:02Z</dcterms:modified>
  <dc:title>Bible.com.au: Genesis 38:1-30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