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7: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kuṯa panya tjuṯangku tjukurpa nyangatja kuliṟa puḻkaṟa kuraringu palumpa. Munuya wangkangu palula mirpaṉ-mirpaṉṯu, “Palu nyuntun wanyu nganampa mayatja puḻka? Wiya nyuntun nganampa mayatja wiya. Nyuntun kutjutjangku ngunti wangkanyi.” Munuya paluṟu tjana puḻkaṟa kuraringkula palumpa kalyparingkunytja wiyangku wantingi panya paluṟu tjukurmaṟa wangkanytjanguṟ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ngula Josephalu munga kutjupa piṟuku tjukurmanu munu piṟuku tjakultjunu kuṯa tjuṯangka, “Kulilaya! Piṟukuṉa tjukurmanu munuṉa alatji nyangu, tjiṟirpi, piṟa, kililpi tjuṯa 11-tu tultjungaṟakatira ngayunya waḻkunny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paluṟu ankula palumpa mamangka kuḻu tjakultjunu. Ka paluṟu kuḻu kuliṟa mirpaṉaringu munu palula wangkangu, “Tjinguṟunkun nyuntu kulini ngunytjulu ngali munu kuṯalu tjana nyuntunya mayatja puḻka pupakatira waḻkuntjaku. Palu wiya. Nyuntu tjukaṟurungku tjukurmankunytja wiya. Nyuntu ngunti wangk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palulanguṟu Josephaku mamangku rawangku kuliningi panya palumpa katjangku tjukurmankunytja. Palu kuṯa tjuṯaya kuliṟa rawa kuraringangi palumpa munuya puṯu kalyparingangi Josephaku.Josephanya Kuṯa Tjuṯakutu Ankuny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Josephanya ngurangka nyinangi palumpa mamangka ngura ini Ipuṟunta. Ka palumpa kuṯa tjuṯa anu ngura ini Tjikimalakutu tjanampa mamaku tjiipi kanyintjikitja ukiṟi puḻka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5 ]]></a:t>
            </a:r>
            <a:r>
              <a:rPr lang="en-US" b="1" sz="3000" spc="0" u="none">
                <a:solidFill>
                  <a:srgbClr val="000000">
                    <a:alpha val="100.00%"/>
                  </a:srgbClr>
                </a:solidFill>
                <a:latin typeface="Calibri"/>
              </a:rPr>
              <a:t><![CDATA[Palu tjiṟirpi kutjupa Jacobalu wituṉu katja panya Josephanya, “Ankula tjananya nyawa nyuntumpa kuṯa tjuṯa, palyayawi nyinama, munuyawi tjiipi tjuṯa kuḻu palyanyku kanyinma. Munu nyakula pitjala ngayulalta tjakultjura.”Ka Josephalu wangaṉarangku kuliṟa anu ngura panya Tjikimalakutu. Munu paluṟu ankula ngura nyara palula wirkaṟa tjananya puṯu para-nguriningi, “Yaaltjingkaya nyinanyi?” Munu puṯu para-nyakula, ka wati kutjupangku Josephanya nyangu para-ngurinnyangka munu pitjala wangkangu, “Awai! Ngananyan nguri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wangkangu, “Ngayuku kuṯa tjuṯaṉa ngurini panya tjiipiya ngalya-katingu ngura nyanga palulakutu ukiṟi puḻkangka kanyintjikitjangku. Tjinguṟu nyuntu ninti. Tjakultjuraṉi, yaaltjingkaya nyinan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wati panya kutjupangku wangkangu, “Uwa, ngaṉmanytjuṉa nyangu tjananya nyangangka nyinanyangka. Kaya ankunytjikitjangku wangkangi ngura ini Tuutjantakutu, mununtiya anu.”Ka Josephalu kuliṟa waṉaṉu tjananya ngura nyara palulakutu munu ma-wirkaṟa nyangu, “Munta nyangatjampayal kanyini.”Kuṯa Tjuṯangku Josephanya Iluntankunytjikitjangku Kulin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0 ]]></a:t>
            </a:r>
            <a:r>
              <a:rPr lang="en-US" b="1" sz="3000" spc="0" u="none">
                <a:solidFill>
                  <a:srgbClr val="000000">
                    <a:alpha val="100.00%"/>
                  </a:srgbClr>
                </a:solidFill>
                <a:latin typeface="Calibri"/>
              </a:rPr>
              <a:t><![CDATA[Kaya kuṯa tjuṯangku nyangu parari pitjanyangka kuwaripa. Munuya ngurkantaṟa wangkangu, “Ai! Nyaratjaya nyawa, panya paluṟu tjukurmankupainya wirkanu.” Munuya palulanguṟu nyakunytjatjanungku wangkara kuliningi palunya pungkunytjikitjangku alatji wangkara, “Utila pungkula iluntaṟa palunya wellangka waṉima mina nyanga wiyatjarangka. Munula palulanguṟu mamala ngunti wangkanyi papa inuṟangku patjaṟa iluntankunytja-palku. Ngunti-puṯa palangku tjukurmankunytjatjanu wangkama wanka nyinara, ka ilu ngunti wangkawi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Ka kuṯa panya puḻkangku ini Rupintu kulinu tjana wangkanyangka munu paiṟa wangkangu, “Wantiya iluntankuwiyangku munula wanka tjarpatjura wellangka mina nyanga wiyatjarangka munula wantikati.” Rupintu alatji kutjungkul unngu kuliningi, “Kaṉa ngula maḻakungku pitjala mantjila ngayuku maḻanypa tjanala maḻangka munuṉa iyala Mamalakut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anya Munu Palumpa Kuṯapit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ya Josephanya ilaringkunyangka wituṉu munuya palumpa upukuta panya wiṟunya mantjiṟa tjilpirpu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ya palunya katira piṯi panya ngaṯingka tjarpatjunu mina wiyangka parari puṯu tatintjaku. Munuya anulta ngurakutu mai ngalkunytjikitja.Josephanya Ngura Itjipitalakutu Iyan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ya nyinara ngalkula ngalkula nyangu wati malikitja tjuṯa kamula tjuṯatjara kaṯakutjara wati-pitjanyangka. Paluṟu tjana panya Itjumailku pakaḻi tjuṯa ngura Kiliyatalanguṟu anangi Itjipitaku kutjupa kutjupa tjuṯatjara aṉangu Itjipitanya nguraṟa tjuṯangka tjalamilantjiki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Josephaku kuṯa kutjungku ini Judah-lu kulinu wati-pitjanyangka nyakula, munu wangkangu tjanala, “Nyaakula nganampa maḻanypa panya wantinyi piṯingka nyinara ilu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Utila nyanga tjanala tjalamilanma, nyanga ananyiya kaṯakutjara. Nyangatja nganampa maḻanypa walytja mulapa, kala nyaaku iluntankuku? Tjalamilala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kuṯa maḻanypa tjuṯangku kuliṟa wangkangu, “Munta-uwa, tjinguṟula nyanga alatji palyalku.” Munuya ankula Josephanya wellanguṟu mantjiṟa katira tjalamilaṉu Itjumailku pakaḻi maṉkurta. Ka tjananya ngapartji mani ungu tjiilpa tjuṯa mulapa. Munuya palulanguṟu katingulta Josephanya manta kutjupakutu ngura panya Itjipitalakutu.Kuṯa Tjuṯangku Josephanya Mamangka Ngunti Wangkanyt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lu tjana Josephanya ungkul'iyaṉu kuṯa panya puḻka Rupinnga unytju ankunyangka. Ka paluṟu maḻa kutju pitjangu Josephanya mantjintjikitja wellanguṟu. Munu wirkaṟa puṯu nyakula puḻkaṟa tjituṟu-tjituṟuringu, mununku mantara aṉangitja tjilpirpungu palumpa maḻanypa-tjiratjang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nu paluṟu ngapariringu palumpa maḻanypa tjuṯakutu munu wangkangu tjanala, “Josephanya wiya ngaṟanyi! Kaṉa nyaa wangkaku Mama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ya maḻanypa tjuṯangku nintingku kuliṟa wangkangu, “Wiya, nanikutala-puṯa puwa munula upukuta palumpa milkaḻingka nyiṯiṟa katira Mamala nintila. Ka nyakula kulilku inuṟangku patjantja-palku.” Munuya mulapaṯu nanikuta pungkula upukuta panya mantjiṟa nyiṯiṉu milkaḻingk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unuya katira nintinu mamangka watarkitjangku-palku. Munu tjana ngunti wangkangu, “Nganaṉa ngalya-pitjala nguṟurpa nyangu upukuta nyangatja mantangka ngarinyangka munula mantjinu. Tjinguṟu nyuntumpa katjaku nyangatja, mulap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wati panya Jacobanya ngura Kainanta rawa nyinangi katja tjuṯatja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Jacobalu nyakula ngurkantanu munu wangkangu, “Uwa, mulapa upukuta paluṟuṯu.” Munu puḻkaṟa urulyaraṟa wangkangu, “Tjinguṟu mulapa inuṟa pikaṯingku patjaṉu ngayuku katja. Ngaḻṯutjara, ngalkulanti wiyaṉ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 alatji kuliṟa puḻkaṟa ulara ulara palumpa ulytja aṉangitja tjilpirpungkula waṉingu munu ulytja walyku-walykungka tjarpangu, munu rawa mulapa katja-tjiratja tjituṟu-tjituṟu puḻka nyinang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palumpa katja tjuṯangku uṉṯaltu kuḻu pitjala palunya puṯu kanmarmanangi pampuṟa, palu kanmararinytja wiyangku alatjiṯu wantingi. Munu wangkangu, “Ngayulu kuwari wiyaringkunytja wiya. Ngayulu ilura kutju watarkuriku.” Munu palulanguṟu paluṟu rawa alatjiṯu tjituṟu-tjituṟu nyinangi, tjiḻpi panya Jacobany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ya wati panya Mitiyannga nguraṟa tjuṯangku Josephanya ngura Itjipitalakutu katira tjalamilaṉu wati ini Putipala. Ka wati nyanga Putipanya Itjipitaku mayatja puḻkangka ini Piiṟala ititja mayatja tjukutjuku munu paluṟu kanyiningi Piiṟaku wati tjaultji tjuṯa, munuya paluṟu tjana mayatja Piiṟanya aṯunymankupa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tjukurpa nyangangku tjakultjunanyi Jacobanya tjana nyinanytja.Ka Jacobaku katja ini Josephanya wati yangupala nyinangi. Munu paluṟu panya wati kuṯa tjuṯangka tjunguringkula tjanampa mamaku tjiipi nanikuta tjuṯa aṯunymankupai. Ka wati panya kuṯa paluṟu tjana ini nyanganpa – Dannga, Napatalinya, Kaatanya, Atjanya. Palu wati nyanga paluṟu tjana kunyu kura nguwanpa nyinapai. Ka Josephalu kura nyinanyangka nyakula pitjala mamangka tjakultjunkup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Jacobanya katja puḻka tjuṯaku mukuringangi, palu Josephaku puḻkaṟa mulapa mukuringangi, panya paluṟunku tjiḻpingku kutju maḻatja mulapa wiyakutu utinu. Munu pukuḻarira palumpa Josephaku upukuta wiṟu palyaṉ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ya kuṯa tjuṯangku nyakula kuliningi, “Ai! Mamanya tjinguṟu nganampa kuraringanyi munu palumpa kutjuku mukuringanyi.” Munuya paluṟu tjana nyaṟaringangi Josephaku munuya palumpa puṯu kalypa nyinapai.Josephalu Tjukurmankuny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munga kutjupangka Josephalu tjukurmanu munu mungawinki ankula palumpa kuṯa tjuṯangka tjakultjun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wai! Wangkakuṉa? Ngayulu mungangka tjukurmanu munuṉa alatji nya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nganaṉa tjungu waṟkaringi ukiṟi mai wiitangka. Munula kaṯaṟa wiyaringkula uṯuḻuṟa karpiṟa ngaṟatjunangi. Ka palulanguṟu wiita panya ngayulu karpiṟa tjunkunytja uringu munu katuringkula tjukaṟuru ngaṟangi. Ka nyura panya karpiṟa tjunkunytja tjuṯa ankala tjaṟuringu munuya manguṟi-manguṟi para-ngaṟala waṉaṟa pupakatira waḻkuningi wiita panya ngayulu karpiṟa tjunkunytja. Nyanga alatjiṉa tjukurmanu.”]]></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2026-07-02T10:58:09Z</dcterms:created>
  <dcterms:modified xsi:type="dcterms:W3CDTF">2026-07-02T10:58:09Z</dcterms:modified>
  <dc:title>Bible.com.au: Genesis 37:1-36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