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ara palula minyma panya Ripikanya puḻkantjanya ilungu ini panya Tipuṟanya. Kaya palunya katira tjuṉutjunu ngura nyara Pitjulta uḻpaṟira puṉu waṯa puḻkangka itingka. Munuya palulanguṟu puṉu palunya ininu “Puṉungka Ulanytj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Jacobanya ngura Kainanta maḻaku wirkankunyangka Godanya piṟuku palula utiringu munu palunya pukuḻman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atji paluṟu pukuḻmaṟa wangkangu, “Nyuntu panya ini Jacobanya nyinangi, palu kuwariṉanta ini ‘Israelnga’ wangkanyi.” Alatji palunya Godalu kampa kutjupaṟa ini tju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nya palunya wangkangu, “Ngayuluṉa God panya Witulya Puḻkanya, uwankarangka waintarinytja. Ka nyuntu tjitji tjuṯa mulapa kanyilku, kaya palula tjanalanguṟu nyuntumpa walytja ma-tjuṯa mularariku maḻatja maḻatja munuya ngura kutjupa kutjupa tjuṯangka nyinara waṉalku. Munuya kutjupa tjara maḻatja maḻatja mayatja puḻkaringkula nyin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a manta panya Aipuṟamanya pulanya Isaacanya ungkunytjitja nyuntunya ngapartji piṟuku ungkuku nyuntumpa walytja tjuṯa kuḻu maḻatja maḻa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alatji wangkara wiyaringkula Godalu palunya wantikati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languṟu Jacobalu apu puḻka mantjiṟa ngura pala palula ngaṟatjunu Godalu palula wangkanytjitja rawangku kulintjikitjangku. Munu paluṟu wainangka uwilangka kuḻu apu palunya kurpiṟa miḻmiḻmanu aṉangu tjuṯangku nyakula Godanya kulin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ngura palunya ininu “Pitjulnga” panya.Minyma Raitjilnga Wiyaringku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palulanguṟu Jacobanya tjana ngura Pitjultanguṟu ma-pakaṉu, munuya anangi ngura ini Ipuṟatjalakutu. Ka Jacobaku kuri Raitjilnga paku anangi mukala munu palulanguṟu paluṟu tjuni iniringu munu nyinakatingu tjitji kanyintjikitja. Nyangatja Ipuṟatjala wirkankunytja wiya kuwaripaṯuya nguṟurpa nyinangi. Ka minyma nyara paluṟu paku puḻkangku puṯu nguwantu iṯi kanyini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ṟu ma-walykuringu nguwanpa pakuringkula. Ka minyma palula tjungu nyinanytjalu wangkangu Raitjilta, “Nguḻuringkunytja wiya, nyangatja tjitji nyiṯayira wirka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Jacobanya Pukuḻmankunytja Ngura Pitjult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Raitjilnga panya waṯalpi ilunytjikitja ngaringi, munu kutju-aṟa ngaalymaṟa palumpa katja ininu Pinuninya. Ka maḻangka mamangku ini kutjupa tjunu Pintjimanng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lulanguṟu wiyaringu iṯiku panya ngunytju, kaya palunya tjuṉutjunu nguṟurpa ngura ini Ipuṟatjaku iwarangka itingka. (Ngura nyara paluṟu panya ngaṉmanypa ini “Ipuṟatjanya” ngaṟangi, palu maḻangkaya ininu “Bethlehema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acobalu apu mantjiṟa ngaṟatjunu ngura pala palula Raitjilnga kulintjikitjangku, ka puḻi pala paluṟu kuwari ngaṟanyi alatjiṯu aṉangu tjuṯangku nyakula minyma panya palunya kulin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Jacobanya tjana ma-pakaṉu munuya ankula ngura ini Mikitala Iitala waintaṟa ngura tjunkula nyinang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gura nyara palula nyinaralpi Jacobaku katjangku Rupintu palumpa mamaku kuringka Pilala tjunguringkula ngaringu panya maḻa aḻṯinytjala. Ka Jacobalu kuliṟa puḻkaṟa mirpaṉaringu.Jacobaku KatjapitiUwa, Jacobanya ini kutjupa Israelnga munu paluṟu katja panya 12 utinu palumpa kuri kutjara kutjar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Liyalu kanyinu Rupinnga (panya katja ngaṉmanyitja), Tjimiyannga, Levinya, Judah-nya, Itjakanya, Tjipulunnga tjanan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Raitjiltu kanyinu Josephanya pulanya Pintjimanng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Raitjilku minyma waṟkaripaingku Pilalu kanyinu Dannga pulanya Napataliny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Liyaku minyma waṟkaripaingku Tjilpalu kanyinu Kaatanya, Atjanya pulanya. Panya katja nyanga palunya tjananya Jacobalu utinu ngura nyara Mitjupu-taimiyala.Jacobaku Mama Isaacanya Ilunyt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languṟu Jacobanya anu palumpa mama Isaacalakutu ngura panya Mamaṟailakutu Ipuṟanta itingka, panya ngura nyara paluṟu Aipuṟamanya pula Isaacanya nyinanytji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Godalu Jacobanya wangkangu, “Pakaṟa ara ngura nyara Pitjultakutu, munu nyara palula nguraṟarira nyinama. Munu pitjilpa puḻka palyala ngayunya waḻkuntjikitjangku, panya nyara palula ngayulu nyuntula utiringu nyuntu Iitjuku nguḻu kumpiṟa wirtjapakanny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Ka Isaacanya rawa mulapa nyinangi yiya nampa panya 180, munu palulanguṟulta wiyaringu. Ka palumpa katja kutjarangku katira tjuṉutjunu Iitjulu pula Jacobal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lulanguṟu Jacobalu palumpa walytja uwankarangka wangkangu munu aṉangu palumpa waṟkaripai tjuṯangka kuḻu nyanga alatji, “Waṉiraya wiyala pala god ngalypa-ngalypa tjuṯa nyura panya tjanampa nguranguṟu mantjintjatjanungku. Munuyanku puntu uwankara paltjiṟa mantara kuwaritjangka tjarpa nyura kampa kutjuparira kura panya tjanalanguṟu mantjintjatjanu palyaringkunytjikitj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languṟulanku ngura nyangatja wantikati munula ara Pitjultakutu. Kaṉa ngura nyara palula Godanya waḻkuntjikitjangku pitjilpa puḻka palyalku, panya God nyara paluṟuṉi ngalkinu ngayula kura wirkankunyangka, munu paluṟu ngayula tjungu tiṯutjara ngaṟangi ngayulu para-pitjalinku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palulanguṟu god panya ngalypa-ngalypa uwankara Jacobanya ungu tjana kanyintjatjanungku, munuya pinangka manguṟi-manguṟi tjuṯa kanyintjatjanungku kuḻu ungangi Jacobanya. Ka paluṟu uwankara tjuṉutjunu puṉu waṯa puḻkangka itingka tawunu pala Tjikimala iti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palulanguṟu Jacobanya tjana palumpa aṉangu tjuṯa kuḻu ma-pakaṉu. Kaya tawunu ititja ititjangka aṉangu nyinanytja tjuṯangku tjananya ankunyangka nyakula puḻkaṟa mulapa nguḻuringangi, munuya tjananya pikangku waṉalwiyangku wantingu. Alatjiya nguḻuringkula wantingi panya Godalu tjananya miṟal-miṟalpa puḻkangku kati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Jacobanya tjana ankula ankula wirkanu ngura panya palula ini Latjala panya ini kutjupa Pitjulnga manta nyara Kainant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ara palula Jacobalu pitjilpa puḻka palyaṉu munu ngura nyara palunya ininu “God panya Pitjulku”, panya ngura nyara palula Godanya palula utiringu paluṟu Iitjulanguṟu wirtjapakannyangka.]]></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2026-05-20T17:33:18Z</dcterms:created>
  <dcterms:modified xsi:type="dcterms:W3CDTF">2026-05-20T17:33:18Z</dcterms:modified>
  <dc:title>Bible.com.au: Genesis 35:1-29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