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Iitjulu Jacobala wangkangu, “Ka kuka panya uṯuḻu kutjupa uṯuḻu kutjupa pitjanytja yaalitja tjuṯa, panya tjananya ngayulu kuwari nyangu?”Ka Jacobalu wangkangu, “Wiya, nyuntu ngayuku kalyparingkunytjakuṉa iyaṉ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Iitjulu wangkangu, “Wiya maḻany, kuka tjuṯaṉa kanyini. Palya, kanyinman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Jacobalu wangkangu, “Wiya, nyuntu ngayuku pukuḻarirampa wanyu mantjila nyanga ngayulu ungkunytja. Panya nyuntu kuwari ngayunya kalypangku ampunnyangkaṉa nyuntunya yunpa nyakula puḻkaṟa pukuḻaringu Godanya yunpa nyakunytja puṟunyp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wiṟungku-puṯa mantjila kuka nyanga ngayulu ungkunytja tjuṯa. Panya Godalu ngayunya pukuḻtjungku ungangi tjuṯa mulapa ngayulu mukuringkunytja uwankara.” Munu Jacobalu rawangku mantjintjaku wangkara wituwituningi, ka palulanguṟu Iitjulu kuka panya tjuṯa mantjin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palulanguṟu Iitjulu wangkangu, “Ala, walawala pakala, kali nyuntu ngali tjungu 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Jacobalu wangkangu, “Wiya, kuṯa kulila! Nyuntu ninti panya tjitji tjuṯa mapalku pakuringkupai, kaṉa tjiipi nanikuta ngunytju, puluka ngunytju tjuṯa kuḻu atatjuṟa katinytjikitjangku kulini nyanga kuḻunypa tjuṯatjara. Tjinguṟula nganaṉa tjananya warpungkula kaḻaḻa waṟangka katira katira iluntankuku uwanka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wanyu nyuntu kuranyu anama, kaṉa maḻawanu ngayulu purkaṟa pitjama tjitji nyanga tjuṯatjara munu tjiipi nanikuta tjuṯatjara kuḻu, munuṉanta ngula ngura nyara Iitamala waṉaṟa tjunguringkuku. Pal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Iitjulu wangkangu, “Uwa palya, kaṉa wanyu wati ngayuku waṟkaripai tjara kutjupa nyuntula wantikatiku?”Ka Jacobalu wangkangu, “Wiya palya ara! Ngayulu pukuḻaringu nyuntu kalyparingkunyangka munuṉanta watiku ngatjintja wi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tjiṉṯu nyara palula Iitjunya ma-pakaṉu palumpa ngurakutu Iitamalakut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Jacobanya anu ngura ini Tjukatjalakutu munu nyara palula yiwaḻa paluṟunku palyaṉu munu tjulypinypa tjuṯa kuḻu palyaṉu kuka tjuṯaku. Kaya nyara palulanguṟu ngura nyara palunya ininu Tjukatjanya panya ini nyanga palunya wangkanyi “wiltja” wangka Iipuṟung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anya Pula Iitjunya Tjunguring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Jacobanya panya wankaṯu aṟuringu ngura Mitjupu-taimiyalanguṟu munu wirkanu tawunu ini Tjikimala manta pala Kainanta. Mununku paluṟu ngura tjunu uṟilta tawunu Tjikimala iting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paluṟu manta pala palunya payamilaṉu wati Aimurkunu tjuṯangka mani panya tjiilpa puḻka ungkula, nampa 100. Ka Aimurnga panya wati Tjikimaku mama. (Kaya tawunu Tjikimanya ininu wati nyanga palulanguṟu Aimurku katjanguṟ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Jacobalu manta nyara palula pitjilpa puḻka palyaṉu Godanya waḻkuntjikitjangku, munu ininu “Godanya panya Israelku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Jacobalu nyangu Iitjunya wati tjuṯatjara pitjanyangka 400-tjara, munu palulanguṟu palumpa kuri tjuṯa tjaraṟa kutju kutju ngaṟatjunu munu palumpa tjitji tjuṯa ngunytjungka ngunytjungka tjun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palulanguṟu tjunu kuri maḻa aḻṯinytja kutjara palumpa pulampa tjitji kuḻu kuranyu ankunytjaku, munu palulanguṟu Liyanya palumpa tjitji tjuṯa kuḻu nguṟurpa tjunu, munu palulanguṟu maḻa tjunu Raitjilnga palumpa tjitji Josephanya kuḻ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Jacobanya palula tjanala kuranyu anu munu palumpa kuṯangka ilaringkula 7-aṟangku pupakatira manta ngalyangku pampuṉu. Panya alatjingaṟaya waḻkulp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Iitjulu palulakutu wirtjapakaṟa ampuṟa nguku kutjara nyunytjuṉu munu pula kutjaraṯu puḻkaṟa ula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languṟu Iitjulu para-nyakula nyangu minyma tjuṯa munu tjitji tjuṯa kuḻu, munu palula tjapinu, “Aṉangu ngananya tjana nyanganpa?”Ka Jacobalu wangkangu, “Wiya kuṯa, tjitji nyanga palunya tjananyaṉi Godalu ngayunya wiṟungku u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minyma panya maḻa aḻṯinytja kutjara palumpa pulampa tjitji tjuṯa kuḻu pitjala Iitjula kuranyu pupakati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lulanguṟu Liyanya munu palumpa tjitji tjuṯa kuḻu pitjala pupakatingu, ka palula maḻangka Raitjilnga pula Josephanya katjaṟara pitjala pupakatinguṯu.]]></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2026-06-28T12:01:13Z</dcterms:created>
  <dcterms:modified xsi:type="dcterms:W3CDTF">2026-06-28T12:01:13Z</dcterms:modified>
  <dc:title>Bible.com.au: Genesis 33:1-20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