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77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paluṟu alatji kuliningi, “Tjinguṟu Iitjulu tjana pitjala uṯuḻu nyanga kutju pikangku pungkuku, ka uṯuḻu nyanga kutjupa tjuṯa kumpiṟa wirtjapakalku.” Alatji Jacobalu kulinu munu tjaraṟa uṯuḻu kutjaraṉ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alulanguṟu Jacobalu Godala tjapinu, “God, ngayuku tjamu Aipuṟamalu nyuntunya waḻkulpai ngayuku mama Isaacalu kuḻu, kaṉi wanyu kulinma! Nyuntu panya ngayunya wituṟa iyaṉu ngura walytjakutu maḻaku ankunytjaku ngayuku walytja tjuṯakutu, munu panyaṉin ngayunya wangkangu aṯunymankunytjikitjangku ngayulu palya pukuḻpa mulapa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nyaakuṉin rawangku munytjangku unganyi munuṉin wiṟuṟa katiṟinanyi, panya ngayulu kurakura mantatja alatjiṯu. Panya ngayulu iriti puṉu tjukaratjara kutju karu uṟu Jordanta itipiringu Aaṟantakutu ankunytjikitja maṟalpa alatjiṯu, munuṉa kuwari nyanga tjuṯa mulartjara maḻaku pitjangu nyanga uṯuḻu kutjaratj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yuṉi aṯunymaṟa kanyinma ngayuku kuṯa Iitjula-tawara. Panya ngayulu nguḻuringanyi Iitjululanya pitjala pungkula wililytjingantjaku-tawara tjitji minyma kuḻukuḻ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tja kulinma, panya iriti nyuntu kalkuṉu ngayunya aṯunymaṟa tjukaṟurungku kanyintjikitjangku, munu panyaṉin kalkuṉu ngayuku walytja ma-tjuṯaringkunytjaku maḻatja maḻatja, kaya mungilyi mulapa nyinaku panya paki kuḻuny-kuḻunypa uṟu kantilytja ngarira waṉinytja puṟunypa, puṯu kantamilantjaku.” Alatji Jacobalu Godala tjapinu palunya tjananya aṯunyman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nyara palula ngarira tjiṉṯuringkula Jacobalu kuliningi palumpa kuka tjuṯanguṟu tjaraṟa Iitjunya ungkunytjikitjangku paluṟu mantjiṟa pukuḻarinytjaku. Munu paluṟu ngurkantaṟa tjaraṟa mauṉṯalpa tjunu alatj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nikuta ngunytju 200, nanikuta mama 20, munu palu puṟunypa tjiipi ngunytju 200, tjiipi mama 2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kamula ipitjara 30 palumpa tjanampa kuḻunypa tjuṯa kuḻu. Munu puluka ngunytju 40, munu puula 10. Munu tangkiyi ngunytju 20, tangkiyi mama 1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ṟu kuka nyanga tjananya piṟuku tjara-tjaraṟa uṯuḻu tjuṯa palyaṉu, munu palulanguṟu wati waṟkaripai tjuṯa kutju kutju tjunu uṯuḻu kutju kutjungka katiṟinkunytjaku munu tjananya wangkangu, “Ngayula kuranyuya anama wanapari wanapari, palu kapuṯu kutjuṯu ankunytja wiya nguṟurpa aḻa kutjupa aḻa kutjupa want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wangkangu Jacobalu wati kuranyu ankunytjala nyanga alatji, “Ngayuku kuṯa Iitjulu nyuntunya nyakula tjapilku alatji, ‘Ngananyanku mayatja? Yaaltjikutun ananyi? Nganaku kuka tjuṯa nyangatja nyanga nyuntula kuranyu ananyi?’ Alatji paluṟu nyuntula tjapil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anya Kuṯa Iitjulakutu Ngapari Ngapari 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yuntu tjapinnyangka palula alatji wangka, ‘Wiya, nyanganpa nyuntumpa maḻanytju Jacobalu iyaṉu nyuntunya ungkunytjaku. Panya paluṟu maḻawanu pitjanyi.’ Alatji palunya nyakula wangka. Pal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ṟu wangka palu puṟunypaṯu wati nguṟuritja nguṟuritjangka wangkangi tjana kuka uṯuḻu kutju kutju katira Iitjunya nyakula wangka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ṟu tjanala wangkangu, “Munuya watarkurinytja wiyangku palula wangka panya ngayulu maḻawanu pitjanytja. Palya?” Alatji paluṟu tjananya wangkara iyaṉu, panya paluṟu kuliningi, “Kuwari ngayuku kuṯangku kuka nyanga tjuṯa ungkunyangka tjinguṟu ngayuku kalyparingkuku, munuṉi kuwari nyakula ngayuku pukuḻari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kuka panya palunya tjananya Iitjunya ungkunytjaku kuranyu iyaṟa paluṟu nyinangi ngurangka munga pala palula.Jacobalu Pulanku Godalu Tjaḻiṟa Aṉṯawaṉiny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Jacobalu munga pala palula pakaṟa kuri kutjara tjitji 11 palumpa mantjiṟa kuri palumpa kutjupa kutjara kuḻu mantjiṟa katingu karu uṟu ini Tjapakalakutu, munu tjananya ma-itipirinytjaku wangkara iyaṉ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tjananya ma-iyaṟa piṟuku palumpa kutjupa kutjupa uwankara kuḻu ma-iyaṉu palumpa waṟkaripai tjuṯ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paluṟu wantira kutju nyinangi maḻaringkula.Ka wati kutju pitjala pulanku lirintaṟa aṉṯawaṉira para-waṉira para-waṉira munga waṟ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wati panya kutjutjangku Jacobanya punkatjingantjikitjangku puṯulinangi, munu palulanguṟu palunya angkaḻpa pampuṉu Jacobanya, ka tjunta kutju angkaḻnguṟu tjukutjuku ngalya-pakaṉ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wati panya kutjutjangku wangkangu, “Wantir'iyalaṉi! Nyangatja waṯalpi tjiṉṯuringu.”Ka Jacobalu wangkangu, “Wiya, nyuntu ngayunya pukuḻmankunyangka kutjuṉa nyuntunya wantir'iyal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la tjapinu, “Ini ngananyan nyuntu?”Kanku ini wangkangu, “Jacobanyaṉ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acobanya kuḻu ma-pakaṉu munu ankula ankula ma-paṯuringu, ka angelpa maṉkurpa Godalanguṟu palula utiri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wati panya kutjutjangku wangkangu, “Nyuntu kuwari ini ‘Jacobanya’ ngaṟanytja wiyaringkuku, munu nyanganguṟu nyuntu ini ‘Israelnga’ ngaṟaku, panya nyuntu Godala tungunpungkula lirintaṟa aṉṯawaṉira aṉṯawaṉira waintaringu, ngayula kutju wiya wati tjuṯangka kuḻ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Jacobalu tjapinu palula ngapartji, “Palu nyuntu ini ngananya?”Ka palula wangkangu, “Nyaakuṉin iniku tjapiṟa ngurini?” Munu palulanguṟu Jacobanya pukuḻman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acobalu wangkangu, “Ngayulu mulapa Godanya yunpa ilangku nyangu. Munuṉa ilangku nyakunytjatjanu nyangatja kuwari wankaṯu ngaṟanyi.” Munu palulanguṟu ngura palunya ininu Piniyalng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tjiṉṯu ngalya-pakannyangka Jacobalu ngura pala Piniyalnga wantikatira ma-pakaṉu, munu paluṟu lurpaṟinangi panya angkaḻpa pikatja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ya nyanga palulanguṟu Israelkunu tjuṯangku kuwari kuka ngalkula pulyku angkaḻitja ngalkuwiyangku wantipai, panya Godalu Jacobanya tjunta pampuntjitjangk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akula wangkangu, “Nyangatja Godaku ngura!” Munu paluṟu ininu “Maanaimanya” ngura pala palun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acobalu wati maṉkurpa iyaṉu tjakulpa ngura Tjiiṟalakutu palumpa kuṯangka wangkanytjaku Iitjula. (Ngura nyara paluṟu panya ini kutjupa Iitama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atji paluṟu tjanala wangkangu palumpa kuṯangka ankula tjakultjunkunytjaku, “Ngayulu Jacobanya panya nyuntumpa maḻanypa munuṉa nyuntula kuṯa wiṟungka ma-tjakultjunanyi panya ngayuluṉa ngura parari ngalimpa kulypalta Laipanta rawa nyinangi munuṉa kuwari kutju nyanga aṟuringu ngurakut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ṉatju kuka puluka, tjiipi, nanikuta tjuṯa, tangkiyi tjuṯa kuḻu katinyi, ka aṉangu ngayuku waṟkaripai tjuṯa kuḻukuḻu ngayula tjungu pitjanyi. Kaṉi kuṯa wanyu kulila! Ngayuluṉa nyanga tjananya nyuntulakutu tjakulpa ma-iyaṉi nyuntu kuliṟa ngayuku kalyparingkula pukuḻpa paṯantjaku.” Alatji Jacobalu wangkara iyaṉu Iitjulakutu wati panya waṟka maṉkurpa, kaya mulapaṯu ankula tjakultjunu Iitju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maḻaku aṟuringkula Jacobala wirkaṟa wangkangu nyanga alatji, “Nganaṉa ankula tjakultjunu nyuntumpa kuṯangka, ka paluṟu kuwari wati tjuṯatjara pitjanyi, 400-tja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acobanya nyangatja kuliṟa puḻkaṟa nguḻuringu. Munu paluṟu palumpa aṉangu tjuṯa tjaraṟa uṯuḻu kutjara palyaṉu munu kuka tjiipi, nanikuta, puluka, tangkiyi, kamula tjuṯa kuḻu palu puṟunypaṯu tjaraṟa uṯuḻu kutjara palyaṉu.]]></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2026-05-30T08:58:45Z</dcterms:created>
  <dcterms:modified xsi:type="dcterms:W3CDTF">2026-05-30T08:58:45Z</dcterms:modified>
  <dc:title>Bible.com.au: Genesis 32:1-32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