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Raitjiltu wangkangu, “Ngalinku puḻkaṟa wangkangi kangkuṟulu ngali tjitjinguṟu, kaṉa palunya wangkara kanmarmanu kuwari tjitji nyanga kutjara wirkankunytjanguṟu.” Munu tjitji palunya ininu Napatali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Liyalu tjitji kanyintja wiyaringu, munu palulanguṟu kungkawaṟa palumpa waṟkaripai ini Tjilpanya Jacobanya ungu kuri kanyi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languṟu Tjilpalu Jacobaku katja kanyi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Liyalu wangkangu, “Ngangari! Alatjiṯuṉatju ngayulu katjatjararingu.” Munu tjitji palunya ininu Kaat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Tjilpalu piṟukuṯu katja kutjupa kanyinu Jacobaku, ka Liyalu wangkangu, “Ngangarku! Puḻkaṟaṉa pukuḻaringu.” Munu palulanguṟu wangkangu, “Kuwariṉiya minyma tjuṯangku ngayunya pukuḻarinytjanmananyi.” Munu palulanguṟu katja panya palunya ininu Atja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 ukiṟi wiita ma-piḻṯiringkunyangka Liyaku katja ngaṉmanyitja ini Rupinnga anu wiita nyara palulakutu munu nyangu puṉu kutjupa kutjupa ngalkula iṯitjararingkupai yunpa mingkuḻpa puṟunypa ini “mantuṟaiki”. Munu mantjiṟa katingu palumpa ngunytju Liyalakutu. Ka Raitjiltu ungkunyangka nyakula Liyala ngatjinu, “Ungamaṉi puṉu pala palu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Liyalu wangkangu, “Wiya, nyuntu panya ngayuku wati ngaṉmanytju angatjunu, munun nyaaku piṟuku ngayuku nyanga katjaku puṉuku ngatjini?”Ka palulanguṟu Raitjiltu palula wangkangu, “Palu nyuntu puṉu pala palunya ngayunya ungkulampa palya Jacobala ngariku munga nyanga kuwari. Pal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acobanya nyara mai wiitanguṟu mungartji pitjanyangka minyma panya Liyalu ngaparikatira nyakula wangkangu, “Nyuntu ngalili munga nyanga kuwari ngarinyi, panya ngayuku katjaku puṉu panya ‘iṯi ungkupai’ ngayulu ungu Raitjilnga nyuntula ngarinytjikitjangku.” Ka palulanguṟu munga pala palula pula tjunguringkula ngar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Godalu kulinu panya Liyalu tjitjiku tjapinnyangka munu palunya palyaṉu, ka palulanguṟu paluṟu iṯitjararingu munu Jacobaku katja kutjupa kanyinu, ka maṉkurpa kutjararingu palumpa minyma panya Liy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wangkangu, “Godaluṉi ungu katja nyangatja, panya ngayulu kungka ngayuku waṟkaripai Jacobanya ungkunytjitjanguṟu.” Munu palulanguṟu ininu tjitji nyara palunya Itjakan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lu Katja Kutjupa Tjuṯa Ut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Liyanya piṟukuṯu iṯitjararingu munu katja kutjupa kanyinu, ka palulanguṟu katja maṉkur-maṉkuraringu Liy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Liyalu wangkangu, “Godalu ngayunya wiṟu mulapa ungu katja nyangatja, katju maṉkur-maṉkuraringu. Ka ngayuku kuri Jacobanya tjinguṟu puḻkaṟa pukuḻariku katja nyanga palumpa tjuṯa kanyinnyangka.” Munu palulanguṟu ininu Tjipulannga tjitji panya palu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ngulalta Liyalu uṉṯalpa kanyinu piṟuku munu ininu Tiinanya kungka kutj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Raitjiltu tjitjiku ngatjinnyangka Godalu kulinu munu palunya tjitji kanyintjaku palyaṉu, panya paluṟu tjitjiku ngurpa nyinangi raw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minyma panya paluṟu iṯitjararingu munu katja kanyinu Jacobaku. Munu wangkangu, “Godalu ngayuku tjaka wiyaṉu, kaṉa iṯi katja kanyiṟa pukuḻaringu. Kaṉa Mayatja Godala piṟukuṯu tjapini katja kutjupa ngayunya ungkunytjaku.” Munu palulanguṟu ininu katja panya palunya Josephanya.Jacobalu Pulanku Laipantu Ngaparku Kalkun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 maḻangka Josephanya iṯi ngarinyangka Jacobalu palumpa kulypalta wangkangu Laipanta, “Wanyuṉi wantir'iyala ngura walytjakutu an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ṉi uwa kuri munu tjitji tjuṯa, panya ngayulu nyuntula waṟkaringi nyanga tjananyakitja. Nyuntun ninti ngayulu nyuntula rawa puḻkaṟa waṟkarinytjitjaku. Utiṉin wantir'i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Laipantu palula wangkangu, “Wiya, kulila! Ngayulu ninti panya Mayatja Godalu nyuntulanguṟu ngayunya puḻkaṟa pukuḻmanu, munuṉi kutjupa kutjupa tjuṯa mulapa ungu. Ka nyuntu ngayuku pukuḻarirampa uti wantira nyin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nyuntu wanyu yaaltjiṯu ungkunytjaku mukuringanyi? Wangkaṉi, kaṉanta nyuntu wangkanytjanyaṯu payamil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acobalu alatji wangkangu, “Uwa, nyuntu ninti panya ngayulu nyuntula rawa wiṟuṟa waṟkaringi, ka nyuntumpa tjiipi nanikuta tjuṯa winkiringu ngayulu kanyin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Raitjiltu Jacobaku tjitji kanyintja wiya alatjiṯu, munu paluṟu palumpa kangkuṟuku nyaṟaringkula wangkangu Jacobala, “Nyaakun ngayula tjitji utilwiyangku wantinyi? Ngayulu tjitji kanyintjikitja mukuringanyi. Palu ngayulu tjinguṟu iluku iṯi wiya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gaṉmanytjun nyuntu maṉkurpa kanyiningi ngayulu pitjanytja kuwaripangka, ka kuwari tjuṯa mulararingulta. Kanku Godalu ngayulu nyuntula waṟkarinyangka nyuntumpa uwankara puḻkaṉu. Palu ngayulu nyanganguṟu walytjangku ngayuku palyantjikitja mukuring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Ka Laipantu tjapinu, “Nyaaṉanta ungkuku?”Ka Jacobalu wangkangu, “Wiya, palya wanti, kaṉa nyinara nyuntumpa tjiipi, nanikuta tjuṯa rawangkuṯu aṯunymanama. Palu kutjukuṉa mukuringanyi. Wanyuṉi wangkara palyanmara, kaṉa ankula nyuntumpa kuka tjuṯanguṟu tjiipi maṟu tjuṯa munu nanikuta nyintaṉ-nyintaṉpa tjuṯa kuḻu ngurkantaṟa mauṉṯalpa uṯuḻunama ngayukurinytjaku. Nyuntu alatjingantjaku kutjuṉa mukuringanyi, kaṉa palulanguṟu nyuntumpa tjiipi nanikuta tjuṯa rawangkulta kanyinma. Paly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gula nyuntu ngayuku tjiipi nanikuta tjuṯa pitjala nyawa, munun tjiipi piṟanpa, nanikuta maṟu tjuṯa nyakulampa ngayunya ngukaṟa kulila, ‘Ai! Nyangangku ngayuku tjiipi nanikuta tjuṯanguṟu kutitjuṟa katingu.’ Palu nyuntu tjiipi maṟu, nanikuta nyintaṉ-nyintaṉpa tjuṯa kutju nyakulampa ngayunya alatji kulinma, ‘Munta, nyanganpa palumpa kuka tjuṯa ngayuku wiya.’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Laipantu kuliṟa wangkangu, “Uwa palya, nyanga alatjiṉa palyalku nyuntu wangkany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Munu tjiṟirpi pala palula Laipantu ankula palumpa kuka tjuṯanguṟu ngurkantaṟa tjaraṟa mauṉṯalpa tjunangi. Paluṟu nanikuta nyiṯayira tjuṯanguṟu ngurkantaṟa tjunangi nyintaṉ-nyintaṉpa tjuṯa munu walka manguṟi-manguṟitjara tjuṯa kuḻu. Munu paluṟu nanikuta kungka tjuṯanguṟu kuḻu ngurkantaṟa tjunangi walka manguṟi-manguṟitjara tjuṯa piṟantjara tjuṯa kuḻu. Munu tjiipi tjuṯanguṟu kuḻu ngurkantaṟa tjunangi tjiipi maṟu tjuṯa. Munu uwankara tjaraṟa mauṉṯalpa tjunkula paluṟu katja tjuṯa wangkangu tjiipi nanikuta palunya tjananya tjiṉṯu maṉkurpa ma-katira mauṉṯalpa kanyintjaku. Ka Jacobanya ankunytja wiya nyinangi munu Laipanku kuka tjuṯa kanyin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palulanguṟu Jacobalu puṉu miṉa kaṯantaṟa miṟi kutju kutju mantjiningi ka kutjupa nguṟurpa miṟi winki ngaṟangi. Ka miṟi wiya piṟanpa ngaṟangi, ka palu puṟunypaṯu miṟitjara maṟu ngaṟangi. Ka puṉu paluṟu walka piṟanpa maṟu, piṟanpa maṟulta ngaṟangi. Munu paluṟu puṉu miṉa tjuṯa kaṯantaṟa palu puṟunypa uwankara palyani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katira mantangka muṟutjuṟa waṉaṉu kapingka itingka panya kuka tjuṯangku pitjala tjikilpaingka itingka. Alatji paluṟu tjunu tjikintjikitjangku pitjala nyakunytjaku kuka tjuṯangku. Panya tjakangka tjiipi nanikuta tjuṯa pitjala minangka itingka tjunguringkula kutjara kutjara inkapai tjitjiki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Ka palulanguṟu puṉu panya walka piṟanpa maṟutjara nyakula tjitji nyara palu puṟunypaṯu walkatjara walkatjara tjunangi kuka ngunytju tjuṯangku. Ka Jacobalu kuka nyangannguṟu lamalama nyintaṉ-nyintaṉpa walka waṟatjara tjuṯa tjaraṟa mauṉṯalpa tjunangi palumparinytjaku. Palu panya kuka kutjupa tjara paluṟu nyara kuka kutjupa tjuṯakutu ma-nyakunytjaku ngunti ma-ngaṟatjuṟa wantingu, panya Laipanku nanikuta walka waṟatjarakutu tjiipi maṟutjarakutu. Kaya kuka paluṟu tjana nguntingku ma-ngaṟala inkara tjitji nanikuta walka waṟatjara nyintaṉ-nyintaṉpa kuḻu tjunangi, munu tjitji tjiipi maṟu tjunangiṯu. Nyanga alatji Jacobalu paluṟunku kuka tjuṯa palyaṟa puḻkaningi, munu tjaraṟa mauṉṯalpa kanyiningi palumpari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lu kuka panya kaṉpi puḻka tjuṯa tjunguringkula inkanyangka kutju Jacobalu puṉu panya walka piṟanpa maṟutjara tjuṯa tjanala miṟangka muṟutjunangi minangka itingka, kaya nanikuta tjuṯangku kitikiti walka waṟatjara nyintaṉ-nyintaṉpa tjuṯa tjunangi, kaya tjiipi tjuṯangku lamalama maṟu tjuṯa tjunangi, uwankara Jacobakuringkunytj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kuka panya nyurka-nyurka tjuṯa tjunguringkula inkanyangka paluṟu puṉu panya tjuṯa muṟutjunkunytja wiyangku wantingi, kaya lamalama kitikiti walka wiyatjara tjuṯa tjunangi Laipanku. Alatji Jacobalu palyaningi palumpa kuka kaṉpi puḻka tjuṯa kutju, ka Laipanku nyurka-nyurka tjuṯa kutj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acobanya palumpa mirpaṉaringu munu wangkangu, “Ngayulu Godanya wiya. Paluṟu nyuntunya palyaṉu tjitji wiya nyina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panya Jacobaku tjiipi nanikuta winki mulararingu, ka paluṟu panya aṉangu waṟkaripai tjuṯa kuḻu mantjinu munu kamula tjuṯa, tangkiyi tjuṯa kuḻu paluṟu mantjiṟa kanyiningi winki mulap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Raitjiltu wangkangu, “Nyangatja kungkawaṟa ngayuku waṟkaripai ini Pilanya. Utin nyanga palula tjunguringama, ka paluṟu iṯitjararingkula kanyilku tjitji ngayuku. Kaṉa tjitji pala palumpa ngunytju puṟunyariku nyuntu kungkawaṟa palula utin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languṟu Raitjiltu Pilanya ungu Jacobanya kuri kanyintjaku, ka Jacobalu palula tjungu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paluṟu iṯitjararingu Pilanya munu katja kanyinu Jacob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languṟu Raitjiltu wangkangu, “Ngayulu Godala puḻkaṟa ngatjiningi tjitjiku, kaṉi pukuḻṯu kuliṟa ngayunya katja ungu.” Munu paluṟu ininu Dannga katja panya palu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Pilanya piṟuku iṯitjararingu munu Jacobaku katja kutjupa kanyin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2026-05-20T18:02:32Z</dcterms:created>
  <dcterms:modified xsi:type="dcterms:W3CDTF">2026-05-20T18:02:32Z</dcterms:modified>
  <dc:title>Bible.com.au: Genesis 30:1-43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