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ula mungartjirinyangka kulinu Mayatja Godanya kaanangka unngu para-ngaṟanyangka, munu pula nguḻu kumpinu puṉu tjaṯ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Mayatjalu wati panya palunya tjapiṟa nguriningi, “Yaaltjingkan nyin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wangkangu, “Wiya, nyuntu kaanangka para-ngaṟanyangkaṉa kuliningi, munuṉa nguḻuringkula kumpinu panya ngayulu nikiti ngaṟ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Godalu wangkangu, “Nganalunta wangkangu nyuntu nikiti ngaṟanytja? Nyuntu wanyu puṉu panya palulanguṟu mai panya mantjiṟa ngalkuṉu? Panya ngayulu painu ngalkuwiyangku wanti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ngkangu, “Wiya, kungka nyanga nyuntu ngayunya ungkunytjaluṉi ungu, kaṉa ngalkuṉ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Godalu kungka panya palunya wangkangu, “Nyaakun nyuntu alatjingaṉu?”Ka wangkangu, “Wiya, lirungkuṉi ngunti kuraṉu ngalkunytjaku, kaṉa ngalkuṉ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languṟu Godalu lirungka wangkangu alatji, “Nyuntu kungka nyangatja ngunti kurannyangkaṉa nyuntunya ngapartji kuraṉi. Pala mantangka para-ngaṟapai kutjupa kutjupa tjuṯa nyinanyi, palu ngayulu nyuntunya kutju kuralku kutjupa tjuṯa wiya, kankuya aṉangu tjuṯangku nyuntumpa mukuringkunytja wiyangku alatjiṯu wantiku. Ka nyanganguṟu nyuntu tiṯutjara tjuninguṟu kutju para-pitjalinkuku kata ulpuru-ulpuru manta tjuningka pampuṟ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ṉa nyanganguṟu liru kungkaṟarangku nyupalinku rawa kuraringkula pikaringkunytjaku palyalku, ka nyuranku liru tjuṯangku munu aṉangu tjuṯangku rawangku pikangku pungkuku. Panya aṉangungku nyuntunya kata kantuṟa puṟuntankuku, ka nyuntu palunya paalpa patjalku.” Alatji Godalu liru panya wangkara kuranma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ṟu kungkawaṟangka ngapartji wangkangu alatji, “Nyuntun ngayula tungunpungkula mai ngalkuṉu, ka pala palulanguṟu ngayulu nyuntunya iṯitjararingkunyangka paku puḻka palyalku, ka nyuntu iṯi kanyiṟa pika puḻkaringkuku. Palu nyuntu wati kuriku puḻkaṟa mukuringkuku, ka paluṟu nyuntunya mayatjangku kanyilku.” Alatji Godalu kungkangka wangka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ṟu watingka ngapartji wangkangu alatji, “Ngayulu panya nyuntunya wangkangu puṉu panya palulanguṟu mai ngalkuwiyangku wantinytjaku. Palu nyuntu ngayula tungunpungkula kuringka kulinu munu mantjiṟa ngalkuṉu. Pala palulanguṟu kuwari manta uwankara kuraringanyi, ka ukiṟi, puṉu tjuṯa wiṟuṟa pakantja wiyaringkuku. Ka nyuntu mai ngurintjikitja puḻkaṟa mulapa waṟkariku tiṯutjara alatjiṯu ilunytjakutu-wangkara. Kuwari mantangku nyuntunya puḻkaṟa pakuṉi mai ngalkunytjikitja waṟkariny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la Kuriṟara Godala Tungunpu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antangka pakalku ukiṟi kurakura tjuṯa tjilkatjara tjuṯa, ka nyuntu mai ilytjitja kutju ngalku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nyuntu mantangka mai pakaltjingantjikitja puḻkaṟa mulapa waṟkariku akuṟi-akuṟi puḻka. Palu nyuntu puḻkaṟa waṟkarinytja wiyangku wantira mai tjukutjuku mantjilku munun puṯu nguwanpa paḻtjaringkuku. Nyuntu tiṯutjara alatjiṯu waṟkariku ilunytjakutu-wangkara, munun ilura manta pala palula tjunguringkula piṟuku mantaringkuku. Panya ngayulu nyuntunya mantanguṟu palyaṉu, ka nyuntu ilura piṟuku mantaringkuku.” Alatji Godalu watingka wangka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Adamalu palumpa kuri ininu Eve-anya, panya minyma nyanga palulanguṟu aṉangu uwankara utiringkula wanka nyinaku maḻatja maḻa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Mayatja Godalu kuka miṟinguṟu mantara palyaṉu Adamaku pulampa Eve-aku, ka pula tjarpangu.Godalu Adamanya Pulanya Eve-anya Kaananguṟu Paiṟa Iyan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languṟu Mayatja Godalunku kuliningi, “Kuwari aṉangu paluṟu pula mai panya ngalkunytjatjanungku nganaṉa puṟunytju nintingku kulini palya munu kura. Kala nyara palulanguṟu nganaṉa kuwari palunya pulanya kaananguṟu paini maḻakungku pitjala puṉu panya kutjupanguṟu mai ngalkula tiṯutjara wanka nyinanytjaku-tawa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Godalu pulanya kaana panya ini Edentanguṟu paiṟa iyaṉu ankula ngura kutjupangka manta tjawaṟa runyuṟa waṟkarinytjaku. Panya Godalu wati mantanguṟu palyaṉu, munu pulanya kuraringkunyangka paiṟa iyaṉu manta panya palulaṯu maikitja waṟkari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pulanya paintjatjanungku kaanangka kakaraṟa-pitinypa angelpa nyaḻpitjara tjuṯa ngaṟatjunu munu tjuḻa waṟa puḻka kuḻu tjunu, kaya anga-ngaṟangi aṉangungku puṉu panya palulanguṟu maḻakungku pitjala mai ngalkula wanka tiṯutjara nyinanytjaku-tawara. Ka tjuḻa puḻka panya paluṟu ayinayini tili winkitjara uri-uripai aṉangungku nyakula nguḻuringkuny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kutju liru Godalu palyantja ayinayini mulapa nyinangi kutjupa uwankarangka waintarinytja. Ka tjiṉṯu kutjupangka liru paluṟu pitjala kungka panya palula tjapinu ngunti kurantjikitjangku, “Yaaltjin kulini? Panya kaana nyangangka puṉu maitjara tjuṯa ngaṟanyi. Ka wanyu mulapa Mayatja Godalu nyupalinya painu puṉu nyanga uwankaranguṟu mai ngalkuwiyangku wanti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kungkangku wangkangu palula, “Wiya, Godalu palyanmanu ngali puṉu tjuṯanguṟu mai mantjiṟa ngalku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mulapa puṉu kutjunguṟulinya painu ngalkuwiyangku wantinytjaku, puṉu nyara kaanangka nguṟurpa ngaṟanyi, nyara palulanguṟu. Alatji paluṟu ngalinya painu, ‘Mai palunya pampulwiyangku wantima ilunytjaku-tawara.’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lirungku wangkangu, “Wiya, palatja ngunti wangkanytja. Nyuntu ngalkula ilunytja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alu alatji wangkara painu panya paluṟu nintingku kulini nyuntu mai palunya ngalkula nintiringkuku munu Godalu puṟunytju nintingku kulilku palya munu kura. Pala palu puṟunyarinytjaku-tawara Godalu nyuntunya painu.” Alatji lirungku wangkangu ngunti kuran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lirungku wangkanyangka kungka panya paluṟu puṉu panya nyakula kuliningi, “Ai! Mulapa nyangatja wiṟu mulapa ngaṟanyi. Ka nyanga wiṟuṯu ngaṟanyi ngalkunytjaku.” Munu paluṟu mukuringkula kuliningi, “Ngayulu kuwari mai nyanga palunya ngalkula Godanya puṟunypa ninti mularariku.” Munu alatji kulintjatjanungku paluṟu mai panya mantjiṟa ngalkuṉu. Munu palumpa kuri ungu, ka pula tjungungku mai palunya ngalkuṉ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ula ngalkula mapalku kulinu kura palyantjatjanungku munu pulanku nikiti ngaṟanytjatjanungku nyakula kuṉṯaringu. Palulanguṟu pula nyaḻpi puḻka tjuṯa puṉu iḻinguṟu mantjinu munu wakaṟa tjunguṟa mantara puṟunypa kutjara palyaṉu munu pulanku kaṟilpa karpiṟa angatjun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2026-06-09T23:10:10Z</dcterms:created>
  <dcterms:modified xsi:type="dcterms:W3CDTF">2026-06-09T23:10:10Z</dcterms:modified>
  <dc:title>Bible.com.au: Genesis 3:1-24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