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wangkangu, “Wiya nganaṉa mina ungkunytja wiyangku paṯaṉi tjiipi uṯuḻu kutjupa kutjupa uwankara pitjanytjaku. Palulanguṟu kutjula apu panya uṉṯuṟa waṉaṟa mina utilku munu tjiipi tjuṯa mina tjutiṟa ung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Jacobanya kuwaripa ngaṟala wangkanyangka Raitjilnga ngalya-wirkanu palumpa mamaku tjiipi tjuṯatjara. (Raitjilku mama panya wati ini Laipannga, Jacobaku panya kulypalpa.) Ka Jacobalu wirkankunyangka nyakula mina piṯikutu ankula puḻi panya uṉṯuṟa waṉaṟa Laipanku tjiipi tjuṯa tjutiṟa u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nguṟu Raitjilnga nguku kutjara nyunytjuṟa pukuḻarira ul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 wangkangu, “Ngayulu panya nyuntumpa kuṉṯiliku katja Ripikaku, panya paluṟu munu nyuntumpa mama ngunytju kutjutja.” Ka nyangatja kuliṟa Raitjilnga ngurakutu wirtjapakaṟa mamangka tjakultju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Laipantu kuliṟa mapalku wirtjapakaṉu palumpa ukaṟikutu ngapari-ngapari munu ampuṟa nguku kutjara nyunytjuṉu munu aḻṯira katingu palumpa ngurakutu. Ka Jacobalu kulypalta uwankara tjakultjunu ngura nyara palula tjana nyinanytjatjanungku Isaacanya, Ripikanya Iitjunya tjananya 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Laipantu kuliṟa palula wangkangu, “Nyuntu ngayuku ukaṟi walytja mulapa.” Ka Jacobanya nyara palula nyinangi piṟa kutju munu palumpa kulypalta waṟkaringi.Jacobanya Laipanku Waṟkarinytja Palumpa Uṉṯalpa Kutjara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Laipantu Jacobala wangkangu, “Nyuntu panya ngayuku ukaṟi munun nyaaku unytju ngayuku waṟkarima. Utiṉanta kutjupa kutjupa ungama. Palu nyaa ungkunytjakun mukuring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nya Laipanku uṉṯalpa kutjara nyinangi, kangkuṟu ini Liyanya, munu palumpa maḻanypa Raitjilng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Jacobalu pulanya nyakula Raitjilku kutju puḻkaṟa mukuringangi, panya Liyanya wiya nguwanpa kuṟu lanma-lanma, palu palumpa maḻanypa kuṟu mantjil-mantjilpa kungkawaṟa wiṟu mulapa. Ka wati panya paluṟu wangkangu Laipanta, “Uwa palya, ngayulu Raitjilngakitja nyuntumpa piṟuku waṟkariku yiya tjuṯa nampa 7-kutu, kaṉi palula maḻangka ngayunya uwa aḻṯinytjaku. Pal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Laipantu wangkangu, “Wiya palya. Ngayulu tjinguṟu wati kutjupa ungkulampa pukuḻarinytja wiya nguwanpa, palu ngayulu puḻkaṟa pukuḻarinyi nyuntunya ungkunytjikitja palunya aḻṯinytjaku. Palya nyuntu ngayula nyinara waṟkari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Laipanku Ngurangka Wirk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languṟu Jacobanya yiya tjuṯa waṟkaringi nampa panya 7 Raitjilnga aḻṯinytjikitja. Palu panya Jacobanya Raitjilku puḻkaṟa mukuringkunyangka yiya panya 7 paluṟu tjana mapalku nguwanpa ngaṟala wiyaringu tjiṉṯu maṉkurpa puṟuny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yiya panya 7 ngaṟala wiyaringkunyangka Jacobalu Laipanta wangkangu, “Uwa, yiya tjuṯa waṯalpi wiyaringu! Walangkuṉi uwa nyuntumpa uṉṯal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Laipantu mai kuka puḻka mulapa palyaṟa aṉangu nguratja tjuṯa aḻṯingu pitjala ngalkula pukuḻarinytjaku Jacobaku pulampa Raitji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mungaringkunyangka Laipantu uṉṯalpa ngaṉmanyitja Liyanya katira ungu Jacobanya, ka Jacobanya palula tjunguringu Raitjilta-p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Laipantu kungkawaṟa waṟkaripai ini Tjilpanya palumpa uṉṯalpa ungu palumpa waṟkari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Jacobalu ngarira tjiṉṯuringkula kutju nyangu, “Ai! Liyanyampal nyangatja, Raitjilnga wiyampa.” Munu paluṟu ankula Laipanta wangkangu, “Nyaakuṉin Liyanya ungu? Ngayulu panya yiya tjuṯa nyuntumpa waṟkaringi Raitjilngakitja, panyatja! Kaṉin nyaaku ngunti kura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Laipantu wangkangu, “Wiya nganaṉa tjakangku uṉṯalpa ngaṉmanyitja-waraṟa aḻṯinytjaku ungkupai, munula palula maḻangkalta maḻanypa ungku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kulila! Nyanga kuwarila mai kuka puḻka ngalkuṉi tjiṉṯu 7-kutu nyupalimpa pukuḻarira, kaṉa palula maḻangka Raitjilnga nyuntunya ungkuku, nyuntu yiya tjuṯa kutjupa nampa 7 piṟuku ngayuku waṟkarinyangka. Palya? Kan kuwari Liyala tjunguringama tjiṉṯu panya 7-kut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acobalu uwanmanu, munu paluṟu Liyala tjunguringangi munga kutjupa munga kutjupa tjiṉṯu panya 7-kutu. Ka palulanguṟu Laipantu uṉṯalpa maḻatja palunya ungu Raitjilnga, ka aḻṯira kuri kutjaratjara nyina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Laipantu kungkawaṟa waṟkaripai kutjupa ini Pilanya ungu Raitjilnga palumpa waṟkari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Jacobanya piṟuku anangi ngura panya Aaṟantakutu munu kakaraṟalku ankula ankula wirka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acobanya Raitjilta kuḻu tjunguringu munu palumpa puḻkaṟa pukuḻaringi panya paluṟu Liyaku tjuku nguwanpa mukuringangi munu panya Raitjilku puḻkaṟa mulapa mukuringangi. Munu paluṟu Laipanku piṟuku waṟkaringi yiya kutjupa tjuṯa nampa panya 7.Liyalu Tjitji Tjuṯa Jacobaku Kanyin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ayatja Godalu nyangu Jacobanya Raitjilku puḻkaṟa nguwanpa mukuringkunyangka Liyanya wantira. Munu palulanguṟu Raitjilnga iṯi kanyintjaku wiyaṉu, munu Liyanya kutju iṯitjararingkunytjaku palyaṉ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languṟu Liyanya iṯitjararingkula paku nyinangi munu iṯi katja kanyinu munu ininu Rupinnga panya paluṟu alatji kuliningi, “Godalu nyangu Jacobalu ngayunya wantira tjituṟu-tjituṟurinyangka, munuṉi palulanguṟu pukuḻmanu katja nyanga ungkula. Ka tjinguṟu palulanguṟu mukuringkuku ngayuku.” Alatji Liyalu kuli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alulanguṟulta piṟukuṯu iṯitjararingu, munu katja kutjupa kanyinu, munu wangkangu, “Godalu ngayunya katja kutjupa ungu Jacobalu ngayunya mukuringkuwiyangku wantinyangka nyakula.” Munu palulanguṟu palunya ininu Tjimiyanng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ngula piṟuku iṯitjararingu munu iṯi katja kutjupa kanyinu. Munu paluṟu wangkangu, “Ala! Tjinguṟu kuwari ngayuku kuri ngayuku puḻkaṟa mukuringkula ngayula tjungu alatjiṯu nyinaku, panya ngayulu katja maṉkurpa palumpa kanyinu.” Munu paluṟu katja palunya ininu Leviny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palulanguṟu piṟukuṯu iṯitjararingu minyma panya paluṟu munu katja kutjupa kanyinu. Munu paluṟu wangkangu, “Kaṉa kuwari nyanga ngayulu Mayatja Godanya kutjulta mirawaṉinyi.” Munu katja palunya ininu Judah-n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nyara palula nyangu mina piṯi ngaṟanyangka. Ka piṯingka itingka tjiipi tjuṯa ngarira waṉingi uṯuḻu maṉkurpa, panya tjana piṯi pala palulanguṟu mina tjutiṟa ungkunytjaku paṯaningi. Ka piṯi tjaangka apu puḻka anga-ngar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tjiipi kanyilpai tjuṯangku tjiipi panya tjuṯa uṯuḻu kutju-kutju minakutu ngalya-katira apu taaṉpa piṯi tjaanguṟu uṉṯuṟa waṉaṟa mina utilpai, munuya palulanguṟu tjiipi tjuṯa mina tjutiṟa ungkupai. Munuya tjikiṟa wiyaringkunyangka apu panya maḻakungku uṉṯuṟa waṉaṟa angatjunkupai aṟangka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acobalu wirkaṟa wangkangu tjiipi kanyilpai tjuṯangka, “Wati wiṟu tjuṯa! Nyura ngura ngananya nguraṟa?”Kaya wangkangu, “Nganaṉa Aaṟannga nguraṟa tjuṯ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acobalu tjapinu tjanala, “Palu nyura wanyu ninti wati Laipanku panya Nayuku katjaku?”Kaya wangkangu, “Uwa, nganaṉa ninti palum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ṟuku tjapinu, “Ka paluṟu palya nyinanyi?”Kaya wangkangu, “Uwa, paluṟu palya nyinanyi. Palu nyawa nyara palumpa uṉṯalpa ini Raitjilnga tjiipi tjuṯatjara pitj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acobalu tjanala wangkangu, “Palu nyaaku nyura nyangangka nyinara paṯaṉi? Panya nyangatja mungartjirinytja wiya kuwaripa kaḻaḻaṯu ngaṟanyi. Uti nyura tjiipi tjuṯa minatjanuṟa maḻakungku katiku ukiṟikutu, panya tjananya yaatangka tjarpatjunkunytjaku ngaṟanytja wiya kuwaripaṯu, nyangatja kaḻaḻ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2026-05-20T17:33:16Z</dcterms:created>
  <dcterms:modified xsi:type="dcterms:W3CDTF">2026-05-20T17:33:16Z</dcterms:modified>
  <dc:title>Bible.com.au: Genesis 29:1-35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