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alatji kuliṟa Iitjulu ankula Aipuṟamaku katjangka Itjumailta kungkaku tjapinu, ka palumpa uṉṯalpa ini Maalatjanya palunya ungu wati panya Nipayatjaku nyarumpa, ka Iitjulu aḻṯira kanyiningi kuri kutjupa kutjarangka tjungu.Jacobalu Ngura Ini Pitjulta Ngarira Tjukurmankuny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Jacobanya ngura panya Piitjiipanya wantikatira ma-pakaṉu ngura panya Aaṟan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paluṟu ankula ankula ngura kutjupangka nguṟurpa wirkanu munu mungartjirinyangka nyakula ngura tjunu. Munu paluṟu katamala wiyangka apu mantjinu munu kata tjunkula ngarikati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paluṟu kunkunpa ngarira tjukurmanangi tjukalpa mantanguṟu ilkaṟikutu ma-ngaṟanyangka, kaya Godaku angelpa tjuṯa ngalya-ukalingkula ma-tatiningi tjukalta pan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paluṟu Godanya nyangu palula itingka ngaṟanyangka, ka wangkangu palula nyanga alatji, “Ngayuluṉa Mayatja Godanya, panya nyuntumpa tjamungku Aipuṟamalu ngayunya waḻkuṉu, nyuntumpa mamangku Isaacalu kuḻu. Kaṉa ngayulu manta pala nyuntu ngarinytjanya nyuntunya unganyi nyuntumpa walytja tjuṯa kuḻu maḻatja maḻa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paluṟu tjana ma-tjuṯaringkula winki mularariku maḻatja maḻatja, munuya minga puṟunyarira mungilyi mulapa nyinaku. Munuya aḻa lipiwanu nyinaku alinytjara kakaraṟa uḻpaṟira wiluṟara. Kaṉa nyuntulanguṟu munu nyuntumpa walytjapiti maḻatja maḻatjanguṟu kuḻu ngayulu aṉangu manta winkitja palyaṟa pukuḻmanku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kulinma! Ngayuluṉa nyuntula tjungu pitjalinkuku munuṉanta aṯunytju kanyilku. Munuṉanta maḻakungku katiku ngura nyangaku. Panya ngayulu kalkuntjatjanungku uwankara palyalku wantinytja wiyangku.” Alatji Godalu Jacobala wangkangu paluṟu tjukurmankuny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Jacobalu wankaringkula wangkangu, “Ai! Mulapa Mayatja Godanya ngura nyangangka ngaṟanyi, kaṉa ngurpaṯu pitjala ngari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aluṟu nguḻu-nguḻuringkula wangkangu, “Ngura miḻmiḻpa nyangatja Godaku ngura! Nyanga aḻa ngaṟanyi ngura ilkaṟitjakutu.” Munu alatji wangkara piṟuku kunkunarin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mungawinki mulapa pakaṟa puḻi panya katangka tjunkula ngarinytja mantjiṟa muṟutjunu ngula nyakunytjikitjangku munu paluṟu uwilangka kurpiṟa miḻmiḻmanu apu panya palunya Godanya kulintjikitjang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acalu Jacobanya Laipantakutu Iya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ngura pala palula itingka tawunu ini Latjanya ngaṟangi, palu Jacobalu ini kutjupa tjunu “Pitjulnga” panya ini nyanga palunya wangkanyi “Godaku ngura” tjanampa wangka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Ka palulanguṟu Jacobalu Mayatja Godanya wangkara kalkuṉu nyanga alatji, “Nyuntu ngayula tjungu pitjalinkunyangka, munu aṯunytju katiṟinkunyangkampa, munu mantara mai kuḻu ungkunyangka, munu maḻakungku ngayuku mamaku ngurakutu katinyangkampa ngayulu nyuntunya mayatjanmaṟa waḻkulku ngayuku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yangatjaṉa apu muṟutjunu panya tjana nyuntunya kuliṟa waḻkuntjaku ngura nyanga miḻmiḻṯa Godaku ngurangka. Munuṉanta ngayunya ungkunytjanguṟu tjaraṟa tjukutjuku maḻakungku ungkuku. Tjinguṟuṉin puluka 10-pa ungkuku, kaṉanta puluka kutju maḻakungku ungkuku. Munta tjinguṟuṉin tjiipi 20 ungkuku, kaṉanta tjiipi kutjara maḻakungku ungkuku. Alatjiṉa nyuntu ngayunya ungkunytja uwankaranguṟu tjaraṟa maḻakungku ungkuku tiṯutjarangku kuḻi kutjupa kuḻi kutjup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Isaacalu Jacobanya aḻṯira pukuḻmaṟa wangkangu, “Katja! Kungka nyanga Kainannga nguraṟa aḻṯinytja wiyangku wanti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ngura nyara Mitjupu-taimiyalakutu ara nyuntumpa tjamu Pitjuwilku ngurakutu munu kungka ngura nyara palunya nguraṟa aḻṯi nyuntumpa kulypalku Laipanku uṉṯalp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ṉa God Witulya Puḻkangka nyuntumpa tjapini nyupalinya pukuḻmaṟa tjitji tjuṯa ungkunytjaku, kaya palula tjanalanguṟu nyuntumpa walytja ma-tjuṯa mularariku maḻatja maḻatja munuya ngura kutjupa kutjupa tjuṯangka nyinara waṉal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Godalu nyuntunya munu nyuntumpa walytja tjuṯa kuḻu pukuḻmankuku. Panya paluṟu ngaṉmanytju Aipuṟamanya pukuḻmanu, palu puṟunypa paluṟu nyuranya pukuḻmankuku munu manta nyanga malikitja nyuntu kuwari nyinanytja nyuranya ungkuku, ka nyura aṉangu kutjupa tjuṯanguṟu tjulyaṟa walytjangku kanyilku. Panya Godalu Aipuṟamanya ngaṉmanytju kalkuṉu manta nyangatja ungkunytjikitjangku palumpa walytjapiti maḻatja maḻatja kuḻukuḻu.” Alatji Isaacalu Jacobanya pukuḻmaṟa wangka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palulanguṟu Jacobanya iyaṉu ngura nyara Mitjupu-taimiyalakutu, palumpa kulypalpa Laipantakutu. Panya Laipanku mama wati panya Pitjuwilnga ngura Aṟamanya nguraṟa. Ka Laipanku maḻanypa Ripikanya panya Jacobaku pulampa Iitjuku ngunytju.Iitjulu Piṟuku Kuri Kutjupa Aḻṯiny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Ka maḻangka Iitjulu kulinu palumpa mamangku Jacobanya pukuḻmaṟa kuriku iyantja ngura panya Mitjupu-taimiyalakutu. Munu paluṟu Jacobanya mamangku wangkanytjitja kuḻu kulinu panya kungka Kainannga nguraṟa aḻṯinytja wiyangku wantinytjaku. Palu Jacobanya wangaṉara ankunyangka kutju paluṟu kulin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a palulanguṟulta Iitjulu kulinu, “Munta-uwa panya! Ngayuku mamangku kungka Kainannga nguraṟa wantipai alatjiṯu mukuringkunytja wiyangku.”]]></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2026-06-28T12:01:11Z</dcterms:created>
  <dcterms:modified xsi:type="dcterms:W3CDTF">2026-06-28T12:01:11Z</dcterms:modified>
  <dc:title>Bible.com.au: Genesis 28:1-22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