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nampa nanikuta tjuṯakutu ankula yangupala kutjara mantjiṟa ngalya-kati kaṉpi puḻka kutjara kuka wiṟu, kaṉa pauṟa palyalku kuka wiṟu mulapa panya nyuntumpa mamangku pukuḻṯu ngal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untu katira palunya uwa ngalkunytjaku, ka paluṟu ngalkula pukuḻarira nyuntunya wangkara pukuḻmankuku ilunytja kuwaripangka.” Alatji ngunytjungku Jacobanya wangka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Jacobalu wangkangu, “Palu ngayuku kuṯa inyu puḻka kaṉa ngayulu miṟi wiṟuly-wiṟulypa inyu wiya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nguṟu Mamalu ngayunya pampuṟa kulilku ngayulu Iitjunya puṟunypa wiya, munuṉi ngunti kurannyangka kuliṟa ngayunya pukuḻmankuwiyangku kuranmankuku.” Alatji Jacobalu wangkangu kuranmankunytjaku-tawara nguḻuringku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unytjungku wangkangu, “Wiya wanti nguḻuringkunytja wiyangku, katja, panya mamangkunta nyuntunya kuranmankulampa ngayunya waintaṟa kulilku kura, nyuntunya wiyangku. Ka nyuntu ngayunya wangaṉarangku kuliṟa ankula nanikuta kutjara pungkula ngalya-ka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nguṟu kuliṟa anu mantjintjikitja, munu pungkula ngalya-katingu ngunytjukutu. Ka paluṟu pauṟa palyaṉu kuka wiṟu mulapa Isaacalu pukuḻṯu ngalku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languṟu Iitjuku mantara wiṟu mantjinu munu Jacobanya tjarpatju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la miṉangka nanikuta panya miṟi inyu winki tanpaṉu piningk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kuka panya wiṟunyalta Jacobanya ungkul'iyaṉu mai nyuma kuḻu palyantjatjanungku palumpa mamakutu kati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acobanya mamakutu ankula mama waḻkuṟa wangkangu, “Mama!”Ka wangkangu, “Uwa katja! Ngananyan wany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alu Jacobanya Pukuḻmankunytja Iitjunya-pal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acobalu wangkara Iitjulu-palku wangkangu, “Ngayuluṉa katja panya ngaṉmanyitja Iitjunya. Panya ngayulu nyuntu wangkanytja palyaṉu. Wanyu pakaṟa nyina munu kuka nyanga ngayulu katinytja ngalkula, munuṉin palulanguṟu pukuḻmanamalt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Isaacalu urulyaraṟa wangkangu, “Yaaltji-yaaltjingkun mapalkungku kuka wakaṟa katingu?”Ka Jacobalu wangkangu, “Wiya, Mayatja panya God nyuntumpangkuṉi alpamilaṉu tjukaṟurungku nguriṟa waka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Isaacalu puṯu nguwanpa mulamularingkula wangkangu, “Ngalya-ilariwa, kaṉanta pampula. Nyuntu wanyu mulapa Iitju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acobanya ngalya-ilaringkunyangka mamangku pampuṟa wangkangu, “Nyuntu Jacobanya puṟunypa wangkanyi, palu nyuntu miṉa Iitjunya puṟuny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Palu paluṟu kuṟu paulytju Iitjunya-palku kuliningi panya miṉa inyu puḻka Iitjunya puṟunypa pampuṟa. Munu paluṟu pukuḻmankunytjikitjangku kuliningi munu kuliṟa piṟuku tjapinu, “Nyuntun mulapa Iitjunya?”Ka paluṟu wangkara wangkangu, “Uwa, ngayulu Iitju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Isaacalu wangkangu, “Uwa katja! Kuka pala ngalya-kati, kaṉa ngalkula wiyaringkula nyuntunya pukuḻmankuku.” Ka Jacobalu kuka panya katira ungu munu waina kuḻu ungu tjikintjaku, ka nyinara ngalkula tjikini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lumpa mamangku wangkangu, “Uwa katja! Ila pitja munuṉi nguku kutjara nyunytju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ṟu nyunytjuntjikitja ilaringkunyangka Isaacalu palumpa mantara paṉṯiṟa Iitjunya-palku kulinu, munu palulanguṟu palunya pukuḻpa palyaṉu alatji wangkara, “Awa! Ngayuku katja paṉṯinyi kaana wiṟu puṟunypa, panya Godalu wiṟu tjuṯa pakaltjingantja puṟuny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Godalu ilkaṟinguṟu nyuntumpa mantakutu kulyarpa puḻka iyalku munu manta nyuntumpa wiṟu palyalku ukiṟi uṉinytjara puḻka pakantjaku, kiṟipitji puḻka tjuṯa kuḻu pakannyangka waina kuḻu palya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aṉangu ngura kutjupa kutjupa tjuṯanguṟu nyuntumpa waṟkaripai nyinaku, munuya nyuntunya waḻkuntjikitja nyuntula kuranyu tultjungaṟakatiku. Kan uwankaraku mayatjariku nyuntumpa walytjapitiku, kaya paluṟu tjana nyuntula kuranyu tultjungaṟakatiku nyuntunya waḻkuntjikitja, aṉangu panya nyuntumpa ngunytjunguṟu tjuṯaringkunytja tjuṯa kuḻu. Ka aṉangungku nyuntunya kuranmankunyangkampa Godalu palunya ngapartji kuranmankukuṯu, munu aṉangungku nyuntunya pukuḻmankunyangkampa Godalu palunya ngapartji pukuḻmankukuṯu.” Alatji Isaacalu wangkara pukuḻmanu palumpa katja Jacobanya ngunti kuliṟa Iitjunya-palku.Iitjulu Pukuḻmankunytjaku Palumpa Mamangka Puḻkaṟa Tjapi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Isaacanya tjiḻpi mulararingu munu kuṟu paulyarira puṯu nyanga-ngi. Munu paluṟu katja ngaṉmanyitja Iitjunya aḻṯira wangkangu, “Katja, yaaltjin?”Ka wangkangu, “Uwa, nyangatjaṉa ngaṟ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lula maḻangka Jacobanya pakaṟa ankunyangka palumpa kuṯa Iitjunya pitjangu kukatja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ṟu kuka wiṟu pauṟa katingu palumpa mamakutu, munu wangkangu, “Mama, wanyu pakaṟa nyina munu kuka nyanga ngayulu katinytja ngalkula, munuṉin palulanguṟulta pukuḻman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Isaacalu tjapinu, “Ngananyan wanyu nyuntu?”Ka wangkangu, “Nyuntumpa katja panya ngaṉmanyitjaṉa, Iitju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Isaacalu nyanga palunya kuliṟa puḻkaṟa tjititingkula wangkangu, “Nganaluṉi panyatja wanyu kuka panya katira ungu? Kaṉa kuwari kutju ngalkula wiyaṉu nyanga nyuntu pitjanytja kuwaripangka. Alatjiṯuṉa palunya pukuḻmanu, ka palulanguṟu palumpa pukuḻpa tiṯutjara ngaṟ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Iitjulu nyanga palunya kuliṟa unngu kuraringkula mirara wangkangu, “Mama! Ngayunya ngapartjiṉi pukuḻma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Isaacalu wangkara wangkangu, “Wiya, nyuntumpa maḻanytju pitjala ngayunya ngunti kuraṉu. Panya ngayulu nyuntunya pukuḻmankunytjikitjangku kalkuṉu, ka paluṟu anga-pitjangu, kaṉa palunya pukuḻmanu nyuntunya-pal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Iitjulu wangkangu, “Palu mulapa nyaratja ini Jacobanya, panya nyangatjaṉi piṟukuṯu ngunti kuraṉu. Panya paluṟu mungaṯu ngayunya mai ungkula wangkangu maḻanypa nyinanytjaku paluṟu kuṯaringkula ngula nyuntumpa aṟangka nyinanytjikitjangku. Munu kuwari nyanga paluṟu nyuntulakutu anga-pitjangu, kan palunya pukuḻmanu ngayunya-palku. Mama! Kan ngayunya kuḻu pukuḻmankunytjaku ngaṟan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Isaacalu wangkangu, “Wiya, ngayulu panya ngaṉmanytju palunya nyuntumpa mayatja tjunu. Munuṉa nyuntumpa walytjapiti uwankara tjunu palumpa waṟkarinytjaku. Munuṉa palunya ungu mai waina kuḻu. Ka katja, palulanguṟu nyuntumpa maḻa piṟuku palyantjaku wiya ngaṟ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Iitjulu piṟukuṯu puḻkaṟa tjapiningi palumpa mamangka alatji wangkara, “Mama! Nyuntu wanyu kutju-aṟa kutju pukuḻmankupai? Wanyuṉi ngayunya kuḻu pukuḻmanama.” Munu paluṟu puṯu tjapiṟa ulan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Isaacalu palunya wangkangu, “Godalu ilkaṟinguṟu nyuntumpa mantakutu kulyarpa puḻka iyantja wiyangku wantiku, munu paluṟu manta nyuntumpa wiṟu palyantja wiyangku wantiku ka ukiṟi wiṟu pakantja wiya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Isaacalu wangkangu, “Nyawaṉi katja! Ngayuluṉa tjiḻpi mulararingu munuṉa tjinguṟu kuwari nguwanpa ilu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nyuntu tjuḻatjara rawa aṉangu tjuṯaku pikaringkuku, munu nyuntu palumpa waṟkaripai nyinaku Jacobaku panya paluṟu nyuntumpa kuṯaringu. Palu ngula nyuntu palula tungunpungkula pikaringkuku Jacobaku ka paluṟu nyuntumpa mayatja wiyaringkuku.” Alatji Isaacalu Iitjunya wangkangi kurangka nyin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Iitjunya puḻkaṟa mirpaṉaringu Jacobaku panya palumpa mamangku palunya pukuḻmankunyangka. Munu paluṟu iluntankunytjikitjangku kuliningi Jacobanya. Munu kulinu, “Mamanya ilunytjaku ilaringanyi, kaṉa ilunyangka ulara wiyaringkula palulanguṟulta Jacobanya iluntanku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5 ]]></a:t>
            </a:r>
            <a:r>
              <a:rPr lang="en-US" b="1" sz="3000" spc="0" u="none">
                <a:solidFill>
                  <a:srgbClr val="000000">
                    <a:alpha val="100.00%"/>
                  </a:srgbClr>
                </a:solidFill>
                <a:latin typeface="Calibri"/>
              </a:rPr>
              <a:t><![CDATA[Palu Ripikalu kulinu Iitjulu alatji wangkanyangka munu tjituṟu-tjituṟurira wangkangu, “Kuwari ngayuku katja kutjarangku pulanku pungkula ilunyi, kaṉa tjiṉṯu kutjungka palunya pulanya kawalinkuku.” Munu palulanguṟu wati kutjupa wituṉu Jacobanya aḻṯira ngalya-katinytjaku munu pitjanyangka wangkangu, “Katja kulila! Nyuntumpa kuṯa Iitjunya pukuḻarinyi nyuntunya iluntankunytjikitja wangkara. Ka katja wanyu ngayulu wangkanytja wangaṉarangku kulinma munu mapalku ankula nyinama ngayuku kuṯa Laipanta ngura nyara Aaṟanta. Munu nyara palula nyinama nyuntumpa kuṯa mirpaṉpa wiyaringkunytjaku paṯaṟa. Panya ngula paluṟu watarkuriku nyuntu panya palunya ngunti kurantjitjaku. Kaṉa palulanguṟu wati kutjupa iyalku nyuntunya maḻakungku aḻṯira ngalya-katinytjaku. Paly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palulanguṟu Ripikalu ankula Isaacala wangkangu, “Ngayulu kaar-kaararingu Iitjuku kuri kutjarangka tjungu nyinara nyinara, panya paluṟu pula ngura nyanga Kainannga nguraṟa, kura kutjara. Ka tjinguṟu Jacobalu palu puṟunytjuṯu kungkawaṟa ngura Kainannga nguraṟa aḻṯiku, kaṉa palulanguṟu kaar-kaarariṟa paku puḻkaringkuku.” Alatji Ripikalu Isaacala wangkangu panya paluṟu kuliningi Isaacalu Jacobanya iyan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puṯa nyuntu punaṟa mantjiṟa ilytjikutu ara kukaku munutju kuka wakaṟa ka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galya-katira pauṟa palyala kuka wiṟu mulapa panya nyuntutjun kuka wiṟu palyalpai kaṉa pukuḻpa mulatu ngalkupai. Munuṉa palulanguṟu ngalkula paḻtjaringkula ngayulu nyuntunya wangkara pukuḻmankuku ilunytja kuwarip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Ripikalu kuliningi Isaacalu katjangka wangkanyangka. Munu Iitjunya kukaku ankunyangka minyma paluṟu katja panya maḻatja Jacobanya aḻṯira wangkangu, “Katja kulila! Ngayulu kulinu nyuntumpa mamangku Iitjula wangk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atji paluṟu wangkangu, ‘Kukatju wakaṟa kati munuṉi pauṟa uwa kuka wiṟu mulapa, kaṉa ngalkula pukuḻarira nyuntunya wangkara pukuḻmankuku Mayatja Godala miṟangka ngayulu ilunytja kuwaripangka.’ Alatji paluṟu Iitjula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atja kulilaṉi, munu ngayulu wangkanytja palyala wangaṉarangku.]]></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2026-09-01T15:00:44Z</dcterms:created>
  <dcterms:modified xsi:type="dcterms:W3CDTF">2026-09-01T15:00:44Z</dcterms:modified>
  <dc:title>Bible.com.au: Genesis 27:1-46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