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15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7: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nampa nanikuta tjuṯakutu ankula yangupala kutjara mantjiṟa ngalya-kati kaṉpi puḻka kutjara kuka wiṟu, kaṉa pauṟa palyalku kuka wiṟu mulapa panya nyuntumpa mamangku pukuḻṯu ngalkuny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nyuntu katira palunya uwa ngalkunytjaku, ka paluṟu ngalkula pukuḻarira nyuntunya wangkara pukuḻmankuku ilunytja kuwaripangka.” Alatji ngunytjungku Jacobanya wangkan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Jacobalu wangkangu, “Palu ngayuku kuṯa inyu puḻka kaṉa ngayulu miṟi wiṟuly-wiṟulypa inyu wiyatja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tjinguṟu Mamalu ngayunya pampuṟa kulilku ngayulu Iitjunya puṟunypa wiya, munuṉi ngunti kurannyangka kuliṟa ngayunya pukuḻmankuwiyangku kuranmankuku.” Alatji Jacobalu wangkangu kuranmankunytjaku-tawara nguḻuringku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ngunytjungku wangkangu, “Wiya wanti nguḻuringkunytja wiyangku, katja, panya mamangkunta nyuntunya kuranmankulampa ngayunya waintaṟa kulilku kura, nyuntunya wiyangku. Ka nyuntu ngayunya wangaṉarangku kuliṟa ankula nanikuta kutjara pungkula ngalya-kat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alulanguṟu kuliṟa anu mantjintjikitja, munu pungkula ngalya-katingu ngunytjukutu. Ka paluṟu pauṟa palyaṉu kuka wiṟu mulapa Isaacalu pukuḻṯu ngalkuny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palulanguṟu Iitjuku mantara wiṟu mantjinu munu Jacobanya tjarpatjun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palula miṉangka nanikuta panya miṟi inyu winki tanpaṉu piningka kuḻ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kuka panya wiṟunyalta Jacobanya ungkul'iyaṉu mai nyuma kuḻu palyantjatjanungku palumpa mamakutu katiny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Jacobanya mamakutu ankula mama waḻkuṟa wangkangu, “Mama!”Ka wangkangu, “Uwa katja! Ngananyan wany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acalu Jacobanya Pukuḻmankunytja Iitjunya-pal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Jacobalu wangkara Iitjulu-palku wangkangu, “Ngayuluṉa katja panya ngaṉmanyitja Iitjunya. Panya ngayulu nyuntu wangkanytja palyaṉu. Wanyu pakaṟa nyina munu kuka nyanga ngayulu katinytja ngalkula, munuṉin palulanguṟu pukuḻmanamalt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Isaacalu urulyaraṟa wangkangu, “Yaaltji-yaaltjingkun mapalkungku kuka wakaṟa katingu?”Ka Jacobalu wangkangu, “Wiya, Mayatja panya God nyuntumpangkuṉi alpamilaṉu tjukaṟurungku nguriṟa wakan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Isaacalu puṯu nguwanpa mulamularingkula wangkangu, “Ngalya-ilariwa, kaṉanta pampula. Nyuntu wanyu mulapa Iitjuny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Jacobanya ngalya-ilaringkunyangka mamangku pampuṟa wangkangu, “Nyuntu Jacobanya puṟunypa wangkanyi, palu nyuntu miṉa Iitjunya puṟunyp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Palu paluṟu kuṟu paulytju Iitjunya-palku kuliningi panya miṉa inyu puḻka Iitjunya puṟunypa pampuṟa. Munu paluṟu pukuḻmankunytjikitjangku kuliningi munu kuliṟa piṟuku tjapinu, “Nyuntun mulapa Iitjunya?”Ka paluṟu wangkara wangkangu, “Uwa, ngayulu Iitjuny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Isaacalu wangkangu, “Uwa katja! Kuka pala ngalya-kati, kaṉa ngalkula wiyaringkula nyuntunya pukuḻmankuku.” Ka Jacobalu kuka panya katira ungu munu waina kuḻu ungu tjikintjaku, ka nyinara ngalkula tjikining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palumpa mamangku wangkangu, “Uwa katja! Ila pitja munuṉi nguku kutjara nyunytjul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nu paluṟu nyunytjuntjikitja ilaringkunyangka Isaacalu palumpa mantara paṉṯiṟa Iitjunya-palku kulinu, munu palulanguṟu palunya pukuḻpa palyaṉu alatji wangkara, “Awa! Ngayuku katja paṉṯinyi kaana wiṟu puṟunypa, panya Godalu wiṟu tjuṯa pakaltjingantja puṟunyp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Godalu ilkaṟinguṟu nyuntumpa mantakutu kulyarpa puḻka iyalku munu manta nyuntumpa wiṟu palyalku ukiṟi uṉinytjara puḻka pakantjaku, kiṟipitji puḻka tjuṯa kuḻu pakannyangka waina kuḻu palyan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ya aṉangu ngura kutjupa kutjupa tjuṯanguṟu nyuntumpa waṟkaripai nyinaku, munuya nyuntunya waḻkuntjikitja nyuntula kuranyu tultjungaṟakatiku. Kan uwankaraku mayatjariku nyuntumpa walytjapitiku, kaya paluṟu tjana nyuntula kuranyu tultjungaṟakatiku nyuntunya waḻkuntjikitja, aṉangu panya nyuntumpa ngunytjunguṟu tjuṯaringkunytja tjuṯa kuḻu. Ka aṉangungku nyuntunya kuranmankunyangkampa Godalu palunya ngapartji kuranmankukuṯu, munu aṉangungku nyuntunya pukuḻmankunyangkampa Godalu palunya ngapartji pukuḻmankukuṯu.” Alatji Isaacalu wangkara pukuḻmanu palumpa katja Jacobanya ngunti kuliṟa Iitjunya-palku.Iitjulu Pukuḻmankunytjaku Palumpa Mamangka Puḻkaṟa Tjapin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Isaacanya tjiḻpi mulararingu munu kuṟu paulyarira puṯu nyanga-ngi. Munu paluṟu katja ngaṉmanyitja Iitjunya aḻṯira wangkangu, “Katja, yaaltjin?”Ka wangkangu, “Uwa, nyangatjaṉa ngaṟany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palula maḻangka Jacobanya pakaṟa ankunyangka palumpa kuṯa Iitjunya pitjangu kukatjar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unu paluṟu kuka wiṟu pauṟa katingu palumpa mamakutu, munu wangkangu, “Mama, wanyu pakaṟa nyina munu kuka nyanga ngayulu katinytja ngalkula, munuṉin palulanguṟulta pukuḻmanam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Isaacalu tjapinu, “Ngananyan wanyu nyuntu?”Ka wangkangu, “Nyuntumpa katja panya ngaṉmanyitjaṉa, Iitjuny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Isaacalu nyanga palunya kuliṟa puḻkaṟa tjititingkula wangkangu, “Nganaluṉi panyatja wanyu kuka panya katira ungu? Kaṉa kuwari kutju ngalkula wiyaṉu nyanga nyuntu pitjanytja kuwaripangka. Alatjiṯuṉa palunya pukuḻmanu, ka palulanguṟu palumpa pukuḻpa tiṯutjara ngaṟa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Iitjulu nyanga palunya kuliṟa unngu kuraringkula mirara wangkangu, “Mama! Ngayunya ngapartjiṉi pukuḻmar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Isaacalu wangkara wangkangu, “Wiya, nyuntumpa maḻanytju pitjala ngayunya ngunti kuraṉu. Panya ngayulu nyuntunya pukuḻmankunytjikitjangku kalkuṉu, ka paluṟu anga-pitjangu, kaṉa palunya pukuḻmanu nyuntunya-palk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Iitjulu wangkangu, “Palu mulapa nyaratja ini Jacobanya, panya nyangatjaṉi piṟukuṯu ngunti kuraṉu. Panya paluṟu mungaṯu ngayunya mai ungkula wangkangu maḻanypa nyinanytjaku paluṟu kuṯaringkula ngula nyuntumpa aṟangka nyinanytjikitjangku. Munu kuwari nyanga paluṟu nyuntulakutu anga-pitjangu, kan palunya pukuḻmanu ngayunya-palku. Mama! Kan ngayunya kuḻu pukuḻmankunytjaku ngaṟany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Isaacalu wangkangu, “Wiya, ngayulu panya ngaṉmanytju palunya nyuntumpa mayatja tjunu. Munuṉa nyuntumpa walytjapiti uwankara tjunu palumpa waṟkarinytjaku. Munuṉa palunya ungu mai waina kuḻu. Ka katja, palulanguṟu nyuntumpa maḻa piṟuku palyantjaku wiya ngaṟany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Iitjulu piṟukuṯu puḻkaṟa tjapiningi palumpa mamangka alatji wangkara, “Mama! Nyuntu wanyu kutju-aṟa kutju pukuḻmankupai? Wanyuṉi ngayunya kuḻu pukuḻmanama.” Munu paluṟu puṯu tjapiṟa ulang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Isaacalu palunya wangkangu, “Godalu ilkaṟinguṟu nyuntumpa mantakutu kulyarpa puḻka iyantja wiyangku wantiku, munu paluṟu manta nyuntumpa wiṟu palyantja wiyangku wantiku ka ukiṟi wiṟu pakantja wiyaṯ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Isaacalu wangkangu, “Nyawaṉi katja! Ngayuluṉa tjiḻpi mulararingu munuṉa tjinguṟu kuwari nguwanpa iluk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 nyuntu tjuḻatjara rawa aṉangu tjuṯaku pikaringkuku, munu nyuntu palumpa waṟkaripai nyinaku Jacobaku panya paluṟu nyuntumpa kuṯaringu. Palu ngula nyuntu palula tungunpungkula pikaringkuku Jacobaku ka paluṟu nyuntumpa mayatja wiyaringkuku.” Alatji Isaacalu Iitjunya wangkangi kurangka nyinanytjak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 Iitjunya puḻkaṟa mirpaṉaringu Jacobaku panya palumpa mamangku palunya pukuḻmankunyangka. Munu paluṟu iluntankunytjikitjangku kuliningi Jacobanya. Munu kulinu, “Mamanya ilunytjaku ilaringanyi, kaṉa ilunyangka ulara wiyaringkula palulanguṟulta Jacobanya iluntankuk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45 ]]></a:t>
            </a:r>
            <a:r>
              <a:rPr lang="en-US" b="1" sz="3000" spc="0" u="none">
                <a:solidFill>
                  <a:srgbClr val="000000">
                    <a:alpha val="100.00%"/>
                  </a:srgbClr>
                </a:solidFill>
                <a:latin typeface="Calibri"/>
              </a:rPr>
              <a:t><![CDATA[Palu Ripikalu kulinu Iitjulu alatji wangkanyangka munu tjituṟu-tjituṟurira wangkangu, “Kuwari ngayuku katja kutjarangku pulanku pungkula ilunyi, kaṉa tjiṉṯu kutjungka palunya pulanya kawalinkuku.” Munu palulanguṟu wati kutjupa wituṉu Jacobanya aḻṯira ngalya-katinytjaku munu pitjanyangka wangkangu, “Katja kulila! Nyuntumpa kuṯa Iitjunya pukuḻarinyi nyuntunya iluntankunytjikitja wangkara. Ka katja wanyu ngayulu wangkanytja wangaṉarangku kulinma munu mapalku ankula nyinama ngayuku kuṯa Laipanta ngura nyara Aaṟanta. Munu nyara palula nyinama nyuntumpa kuṯa mirpaṉpa wiyaringkunytjaku paṯaṟa. Panya ngula paluṟu watarkuriku nyuntu panya palunya ngunti kurantjitjaku. Kaṉa palulanguṟu wati kutjupa iyalku nyuntunya maḻakungku aḻṯira ngalya-katinytjaku. Paly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 palulanguṟu Ripikalu ankula Isaacala wangkangu, “Ngayulu kaar-kaararingu Iitjuku kuri kutjarangka tjungu nyinara nyinara, panya paluṟu pula ngura nyanga Kainannga nguraṟa, kura kutjara. Ka tjinguṟu Jacobalu palu puṟunytjuṯu kungkawaṟa ngura Kainannga nguraṟa aḻṯiku, kaṉa palulanguṟu kaar-kaarariṟa paku puḻkaringkuku.” Alatji Ripikalu Isaacala wangkangu panya paluṟu kuliningi Isaacalu Jacobanya iyantjak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puṯa nyuntu punaṟa mantjiṟa ilytjikutu ara kukaku munutju kuka wakaṟa kat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 ngalya-katira pauṟa palyala kuka wiṟu mulapa panya nyuntutjun kuka wiṟu palyalpai kaṉa pukuḻpa mulatu ngalkupai. Munuṉa palulanguṟu ngalkula paḻtjaringkula ngayulu nyuntunya wangkara pukuḻmankuku ilunytja kuwarip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Ka Ripikalu kuliningi Isaacalu katjangka wangkanyangka. Munu Iitjunya kukaku ankunyangka minyma paluṟu katja panya maḻatja Jacobanya aḻṯira wangkangu, “Katja kulila! Ngayulu kulinu nyuntumpa mamangku Iitjula wangkanya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atji paluṟu wangkangu, ‘Kukatju wakaṟa kati munuṉi pauṟa uwa kuka wiṟu mulapa, kaṉa ngalkula pukuḻarira nyuntunya wangkara pukuḻmankuku Mayatja Godala miṟangka ngayulu ilunytja kuwaripangka.’ Alatji paluṟu Iitjula wangkan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katja kulilaṉi, munu ngayulu wangkanytja palyala wangaṉarangku.]]></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2026-06-14T08:21:08Z</dcterms:created>
  <dcterms:modified xsi:type="dcterms:W3CDTF">2026-06-14T08:21:08Z</dcterms:modified>
  <dc:title>Bible.com.au: Genesis 27:1-46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