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26: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ngula wati mayatja panya Apimilikalu palumpa waḻinguṟu walunyangu, “Ai! Nyaratja Isaacalu Ripikanya ampuṟa nyunytjuṉi kuringku-palk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Munu paluṟu alatji nyakula wati kutjupa wituṉu Isaacanya aḻṯira ngalya-katinytjaku palulakutu. Munu pitjanyangka wangkangu palula, “Minyma nyara paluṟu-manti nyuntumpa kurimpa! Kan panyatja nyuntu nyaaku ngunti palunya maḻanypanmanangi?” Ka Isaacalu wangkangu, “Wiya, ngayulu kuliningi tjinguṟuṉiya ngayunya pungkuku minyma nyanga palunyakitjangku. Kaṉa iluntankunytjaku-tawara nguḻuringkula palunya kurinmankunytja wiyangku maḻanypanmanang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 Apimilikalu wangkangu, “Ai! Nyaakulanyan ngunti kuraningi? Wati kutjupa tjinguṟu ngunti ngarima nyuntumpa kuringka nyuntumpa maḻanytja-palku, ka Godanya nganampa mirpaṉarima munulanya pikantanama, kala kuṉṯaringama nyuntu panya ngunti wangkanytjitjangk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Munu Apimilikalu palumpa aṉangu uwankara nguḻutjunu nyanga alatji wangkara, “Wati nyangatja palumpa kuri. Pampuntja wiyangkuya wantima, panya aṉangungku palunya pulanya pampunnyangkaṉa wangkaku pungkula iluntankunytjaku paluny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Isaacalu ngura pala palula manta tjawaṟa uṉinypa tjuṉutjunkula waṉaṉu ukiṟi maitjara pakaltjingantjikitjangku. Ka mulapaṯu ukiṟi pakaṟa mai puḻkatjararingu. Ka ngula kuṟuringkunyangka Isaacalu mai puḻka mulapa uraṉu, panya Mayatja Godalu palumpa puḻka mulapa palyaṟa palunya pukuḻman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Ka paluṟu kutjupa kutjupa tjuṯatjararingu. Paluṟu ulytja puḻka, kuka tjuṯa mulapa kuḻukuḻu kanyiningi, aṉangu panya palumpa waṟkaripai tjuṯa kuḻu. Kaya Pilitjiyanya nguraṟa tjuṯangku nyakula palunya nyaṟaringangi paluṟu puḻka mulapa kanyinnyangk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unuya palulanguṟu palunya nyaṟaringkula palumpa mina piṯi tjuṯa piḻuṉṯaṟa tjuṯuṟa patinu, mina panya Aipuṟamaku wati waṟka tjuṯangku ngaṉmanytju tjawaṟa wantinytja Aipuṟamanya nyinanytja aṟangk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 Apimilikalu Isaacala wangkangu, “Nganampa ngura wanyu wantikatira ara, panya nyuntu kuwari aṉangu tjuṯatjararingkula kuṉpu puḻkaringu, kala nganaṉa upa nguwanpa. Wantikatilany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 palulanguṟu Isaacalu tjananya wantikatira anu ngura kutjupakutu munu wirkaṟa ngura tjunu Kiṟarku wimaṟungka, munu pala palula rawa nguwanpa nyinangi.]]></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unu piṯi panya palunya tjananya paluṟu piṟuku tjawaṟa mina utinu, munu paluṟu mina panya tjuṯa ininu, ini panya palu puṟunypa tjuṯa, panya palumpa mamangku Aipuṟamalu ngaṉmanytju ininingi.]]></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Isaacanya Ngura Ini Kiṟarta Nyinany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Ka Isaacaku wati waṟka tjuṯangku piṯi kutjupa tjawaṉu minaku wimaṟu panya palula munu tjawaṟa mina utin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Palu Kiṟarnga nguraṟa kuka kanyilpai tjuṯa pikaringu Isaacaku waṟka tjuṯaku wangkara, “Mina nyangatja nganampa!” Ka palulanguṟu Isaacalu mina palunya ininu “Pikaringkunytjany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Ka Isaacaku waṟka tjuṯangku mina piṯi kutjupa tjawaṉu, kaya tjanampa palu puṟunypaṯu pikaringangi Kiṟarnga nguraṟa tjuṯa. Ka Isaacalu mina palunya ininu “Tjanampa Kuraringkunytjany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Munu palulanguṟu Isaacanya tjana Kiṟarku wimaṟu wantikatira anu ngura kutjupakutu munu ngura tjunkula piṯi kutjupa tjawaṟa mina utinu. Kaya aṉangu kutjupa tjuṯa tjanampa pikaringkunytja wiya mina nyanga palulanguṟu. Ka palulanguṟu Isaacalu mina palunya ininu “Aḻa Lipinya”, munu wangkangu, “Kuwari Mayatja Godalu nganaṉanya aḻa lipikutuṉu, kalampa ulytja, kuka, kutjupa kutjupa uwankara tjuṯa mularariku manta nyanga palula nganaṉa nyinanyangk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Munu nyara palulanguṟu Isaacanya anu ngura Piitjiipalakut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munga pala palula Mayatja Godanya utiringu palula munu alatji wangkangu palula, “Ngayuluṉa nyuntumpa mamaku God, Aipuṟamaku. Nguḻuringkuwiya nyinama panya ngayulu nyuntula tjungu nyinanyi. Ngayuluṉa nyuntunya pukuḻmankuku, ka nyuntulanguṟu aṉangu ma-tjuṯaringkuku maḻatja maḻatja, panya alatji tjuṯantjikitjangkuṉa kalkuṉu Aipuṟamanya, ngayula panya wangaṉarangku kulilpainya.” Alatji Godalu Isaacanya kalkuṉu wangka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ngura pala palula Isaacalu pitjilpa puḻka palyaṉu Mayatjanya waḻkuntjikitjangku. Munu waḻkuṟa wiyaringkula paluṟu nguralta tjunkula nyinangi, kaya palumpa wati waṟka tjuṯangku piṯi kutjupa tjawaṟa mina utinu.Isaacalu Pulanku Apimilikalu Ngaparku Kalkuntj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 wati panya Apimilikanya Kiṟartanguṟu palulakutu pitjangu Isaacanya nyakunytjikitja. Munu paluṟu palumpa mayatja palula maḻatja kutjara kuḻu katingu, kutju ini Awutjanya panya palumpa maḻpa mulapa, ka kutjupa ini Pikalnga panya palumpa tjaultji tjuṯaku mayatja.]]></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wirkankunyangka Isaacalu tjapinu tjanala, “Nyaaku nyura ngayulakutu pitjangu kuwari nyanga? Panya ngaṉmanypa nyuntu maḻpa kura nyinangi ngayuku, munuṉi nyuntumpa nguranguṟu paiṟa iyaṉu maḻpa wiyangk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 wangkangu, “Wiya, nganaṉa nyangu Godalu tiṯutjarangku nyuntunya alpamilannyangka, munula kulinu, ‘Utila Isaacala tjunguringkula ngaparku wangkara kalkunma kalypa nyinanytjikitjangku.’ Kala wanyu nyuntu nganaṉanku kuwari kalkunma kalypa nyinanytjikitjangk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gaṉmanypa panya Aipuṟamanya nyinanytja aṟa ailuru puḻka ngaṟangi manta nyara palula munu wiyaringu. Munu ngulalta piṟuku ailuru puḻkaringu. Ka Isaacanya Pilitjiyanya nguraṟa tjuṯaku mayatjakutu anu wati panya Apimilikalakutu ngura panya Kiṟarta nyinanyangka.]]></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yuntulanya kalkunma nganaṉanya pungkunytja wiyangku wantinytjikitjangku, panya nganaṉa ngaṉmanytju nyuntunya pungkuwiyangku wantingi munula nyuntunya mirpaṉṯu paiṟa iyantja wiyangku purkaṟangku wituṟa ma-iyaṉu. Ka nyuntu wanyu palu puṟunypa nganaṉanya pungkuwiyangku wantima. Alatjilanya kalkunma. Panya nganaṉa utingku nyanganyi Godalu nyuntunya alpamilaṟa pukuḻmankunyangka.”]]></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Isaacalu tjanampa mai puḻka palyaṉu munuya tjunguringkula puḻkaṟa ngalkula tjikiṟa paḻtjaringkula pukuḻaringu munuya ngura pala palula munga kutju ngaring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Munuya mungawinki mulapa pakaṉu munuya nyara palula-aṟa ngaparku kalkuṉu kalypa nyinanytjikitjangku. Munuya kalkuntjatjanungku wangkangu tiṯutjarangku kulintjikitjangku wantinytja wiyangku. Ka palulanguṟu Isaacalu tjananya wati panya maṉkurpa tjakuṟiṟa iyaṉu tjanampa maḻparingkunytjatjanung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Ka tjiṟirpi pala palula Isaacaku wati waṟka tjuṯangku pitjala tjakultjunu panya tjana piṯi tjawaṟa mina utintja. Panya tjana wirkaṟa wangkangu, “Awari! Nganaṉala tjawaṟa mina utin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a palulanguṟu Isaacalu mina palunya ininu “Kalkuntjanya”. Palulanguṟu ngura nyara paluṟu ini nyangatja ngaṟanyi “Piitjiipanya”, panya ini nyanga palunya wangkanyi, “mina piṯi kalkuntjitja” tjanampa wangkangku.Iitjulu Kuri Malikitja Kutjara Aḻṯinytja]]></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wati panya Iitjulu yiya nampa panya 40 nyinanytjatjanungku kungka Iitakunu kutjara aḻṯingu malikitja kutjara, kutju ini Tjutitjanya panya wati Piiṟiku uṉṯalpa, kutjupa ini Patjimatjanya panya wati Iilanku uṉṯalp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 kungkawaṟa nyanga paluṟu pula Isaacanya pulanya Ripikanya puḻkaṟa tjituṟu-tjituṟu palyaningi kura nyinar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nya Mayatja Godalu Isaacala utiringkula wangkangu, “Ngura nyara Itjipitalakutu ankuwiyangku wantima, munu ngura nyangangka kutju nyinama panya ngayulu nyuntunya nyinanytjaku wangkanytjitjangka.]]></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yuntu ngura nyangangka alatjiṯu nyinama kaṉa nyuntula tjungu nyinama munuṉanta pukuḻmanama. Panya ngayulu nyuntunya munu nyuntumpa walytja tjuṯa maḻatja maḻatja kuḻu ungkuku manta nyanga palunya uwankara, munu panyaṉa ngayulu nyuntumpa mama Aipuṟamanya kalkuntjatjanungku kuliṟa tjukaṟurungku palyalku wantinytja wiyang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ayuluṉa palyalku nyuntulanguṟu aṉangu ma-tjuṯaringkunytjaku maḻatja maḻatja, kaya mungilyi mulapa nyinaku panya kililpi ilkaṟitja tjuṯa puṟunypa, munuṉa palunya tjananya manta nyanga winki ungkuku. Ngayulu tjananya pukuḻmaṟa palyalku, munuṉa palula tjanalanguṟu aṉangu manta winkitja palyaṟa pukuḻmanku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Uwa, Aipuṟamalu ngayunya wangaṉarangku kulinu, kaṉa nyara palulanguṟu nyuntunya munu tjananya kuḻu pukuḻmankuku. Paluṟu panya ngayulu wangkanytja uwankara, ngayuku tjukurpa uwankara kuḻu wangaṉarangku kuliningi wantinytja wiyangku, kaṉa pala palulanguṟu Aipuṟamalu kulintjitjanguṟu nyuntunya munu tjananya kuḻu pukuḻmankuku.” Alatji Mayatja Godalu Isaacala wangkang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 Isaacalu wangaṉarangku kulinu munu ngura nyara Kiṟarta nyinangi ngura kutjupakutu ankunytja wiy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ti Kiṟarnga nguraṟa tjuṯangku palumpa kuriku tjapinnyangka Isaacalu alatji kulinu, “Tjinguṟuya wati nyanga tjana Ripikaku mukuringanyi, panya paluṟu minyma wiṟu mulapa, yunpa wiṟu. Kaṉa tjinguṟu kuri walytjanmankunyangkaya palunyakitjangku ngayunya pungkula iluntankuku. Palula-tawaraṉa palunya maḻanymankuku, kaṉi tjinguṟu wantiku pungkuwiyangku.” Munu paluṟu alatji kuliṟa tjanala nguḻungku wangkangu ngunti nyanga alatji, “Wiya, minyma nyangatja ngayuku maḻanypa.”]]></a:t>
            </a:r>
          </a:p>
        </p:txBody>
      </p:sp>
    </p:spTree>
  </p:cSld>
  <p:clrMapOvr>
    <a:masterClrMapping/>
  </p:clrMapOvr>
</p:sld>
</file>

<file path=ppt/theme/theme1.xml><?xml version="1.0" encoding="utf-8"?>
<a:theme xmlns:a="http://schemas.openxmlformats.org/drawingml/2006/main" name="Theme71">
  <a:themeElements>
    <a:clrScheme name="Theme7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2026-09-01T13:17:14Z</dcterms:created>
  <dcterms:modified xsi:type="dcterms:W3CDTF">2026-09-01T13:17:14Z</dcterms:modified>
  <dc:title>Bible.com.au: Genesis 26:1-35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