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Isaacanya palumpa mama tjuṉutjunkunytjatjanu piṟuku ankula nyinangi ngura nyara mina piṯitjarangka, panya mina nyara palunyaya wangkapai nyanga alatji, “Ngura nyanga palula panya palunya nyangu Tiṯutjara Nyinapailu”. Ka Godalu Isaacanya pukuḻmanu kutjupa kutjupa tjuṯa palumpa palyaṟa.Wati Itjumailtanguṟu Aṉangu Ma-tjuṯaringku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angatja Aipuṟamaku katja Itjumailku walytjapiti palulanguṟu ma-tjuṯaringkunytja maḻatja maḻatja. Itjumailnga panya Aipuṟamalu minyma ini Aikala utinu Tjiiṟaku panya waṟk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Ka Itjumailtu katja tjuṯaṯu utinu. Ngaṉmanytju paluṟu utinu katja ini Nipayatjanya, ka Nipayatjalu pininu wati ini Kitarnga, ka Kitartu pininu Atapilnga, ka Atapiltu pininu Mipitjamanya, ka Mipitjamalu pininu Mitjimanya, ka Mitjimalu pininu Tumanya, ka Tumalu pininu Matjanya, ka Matjalu pininu Aatatanya, ka Aatatalu pininu Timanya, ka Timalu pininu Tjiturnga, ka Tjiturtu pininu Napitjinya, ka Napitjilu pininu Kitim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 paluṟu tjana uwankara Itjumailku katja tjuṯa nampa panya 12. Ka katja nyanga 12-nguṟu puḻka-aṉangu ma-tjuṯaringkula maḻatja maḻatja ma-nyinangu palu puṟunypaṯu. Munuya paluṟu tjana walytjaṟara walytjaṟara nyinara waṉaningi ngura kutjupa kutjupangka. Kaya Itjumailku katja panya 12 walytjapiti kutjupa kutjupaku mayatja nyinangi ngura walytjangka walytjangka. Munuya tawunu tjananku walytjangku walytjangku ini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Itjumailnga tjiḻpi mulararira ilungu yiya tjuṯa mulapa nyinanytjatjanu nampa panya 13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Itjumailku walytjapiti ma-tjuṯa mulararingu maḻatja maḻatja munuya manta lipiwanu nyinara waṉaningi nyanga alatji panya Itjipitala kakaraṟa ngura ini Tjuulanguṟu ma-nyinara waṉaningi kakaraṟalku ngura ini Apilalakutu. Munuya paluṟu tjana Aipuṟamaku walytja kutjupa tjuṯaku tiṯutjara mirpaṉtju nyinangi kalypa wiya.Jacobanya Pula Iitjunya Iṯi Wirkanku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yangatja Aipuṟamaku katja Isaacaku walytjapiti palulanguṟu ma-tjuṯaringkunytja maḻatja maḻa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Isaacalu puḻkaringkula yiya nampa 40 nyinanytjatjanungku Laipanku maḻanypa Ripikanya aḻṯingu panya wati Pitjuwilku uṉṯalpa. (Pitjuwilnga ngura panya Aṟamanya nguraṟa, manta nyara Mitjupu-taimiyala nyina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Ripikanya panya puṯu tjitjitjararingangi, ka Isaacalu Mayatja Godala tjapiningi palunya tjitji ungkunytjaku. Ka Mayatjalu paluṟu tjapinnyangka kulinu, ka palulanguṟu Ripikanya iṯitjararingu munu paku nyin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Ripikala tjuningka iṯi kutjara nyinangi, munu pulanku wirkankunytja kuwaripangka tjuni unngu pikaringkupai. Ka ngunytjungku wangkangu, “Nyaaku pula tjuni unngu pikaringanyi?” Munu paluṟu puṯu kuliṟa Mayatja Godala tjapinu palula wangkara uti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itji Kutjupa Tjuṯa Aipuṟamalanguṟu Ma-tjuṯ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ayatjalu tjapinnyangka kuliṟa palula wangkangu nyanga alatji,“Tjitji pala pulalanguṟu puḻka-aṉangu uṯuḻu kutjara ma-tjuṯaringkuku maḻatja maḻatja,panya palumpakunu tjuṯaringkuku, ka nyara kutjupaku palu puṟunypaṯu tjuṯaringkuku.Munuya paluṟu tjana uṯuḻu kutjara tiṯutiṯu nyinaku.Ka uṯuḻu kutju witulya puḻka ngaṟaku,palu uṯuḻu kutjupa upa nguwanpa ngaṟaku.Ka kuṯa panya maḻanypaku waṟkariku.”Alatji Mayatjalu Ripikanya utiṟa wangka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Ripikanya tjuni iniringu munu palulanguṟu katja kutjara kanyi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kuṯanya miṟi tjitin-tjitinpa nguwanpa inyu puḻka, ka palunya ininu Iitju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katja maḻatja mapalku wirkanu wanapari kuṯa paalpa maṟangku witiṟa, ka palunya ininu Jacobanya. Ka katja nyanga pula wirkankunytja-aṟa Isaacanya yiya nampa 60 nyinangi.Iitjulu Palumpa Maḻanypa Kuṯanmankunytjikitjangku Kalkun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itji paluṟu pula puḻkaringu, ka Iitjunya kukaputju mulapa nyinangi, munu paluṟu ilytjingka pukuḻpa para-ngaṟapai kukaku ankula. Palu Jacobanya wati piluntju munu ngurangka kutju nyinara waṟkari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Isaacanya Iitjuku puḻkaṟa mukuringkupai panya paluṟu pukuḻṯu ngalkupai Iitjulu kuka katinyangka. Palu Ripikanya Jacobaku puḻkaṟa mukuringku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tjiṟirpi kutjupa Jacobalu mai tjuu waṟungka kutjannyangka Iitjunya kukatjanu wirkanu paḻtjatjiratja puḻ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paluṟu Jacobanya wangkangu, “Ai! Ngayulu puḻkaṟa paḻtjatjiratjaringu. Ungamaṉi mai pala tjuu tjitin-tjitinpa.” (Kaya nyanga palulanguṟu palunya ini kutjupa wangkapai “Iitamanya” panya “Itima” wangkanyi “Tjitin-tjitinpa” tjanampa wangk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acobalu wangkangu, “Uwa palyantiṉanta ungkuku, palu wanyuṉi ngayunya kalkula, kaṉa nyara palulanguṟu kutju nyuntunya uwa. Panya nyuntu ngayuku kuṯa kuranyu iṯi wirkankunytja, munun palulanguṟu nyuntu kuṯa ngaṉmanyitja mamangka aṟangka ngaṟaku paluṟu wiyaringkunyangka. Munu nyuntu panya mayatja nyinaku nganampa walytja uwankaraku munun mamalu kanyintja uwankara mantjilku paluṟu ilunyangka. Ka nyuntunya Godalu pukuḻmankuku mununta kalkulku, panya paluṟu tjamu Aipuṟamanya mama Isaacanya kuḻu kalkuntja puṟunypa. Nyangatja uwankara nyuntu mantjilku kuṯa puḻkangku. Palu nyuntu nyanga ngayuku maiku mukuringkulampa ngayula-waraṟa wangkara palyanmara ngayulu nyuntumpa aṟangka ngaṟanytjaku kuṯa puṟuny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Iitjulu wangkangu, “Wiya palya! Ngayulu panyaṉa kuwari paḻtjatjiratja puḻka nguwanpa ilunyi, munuṉa wanyu ilurampa mamangka aṟangka ngaṟaku? Wiya, ungamaṉi mai kaṉa palya nyuntumpa kuṯa nyinanytja wiyariwa mununku maḻanya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Aipuṟamalu kuri kutjupa aḻṯingu minyma ini Kituṟ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acobalu wangkangu, “Wiya mulamulangkuṉi kalkula ngayunya kuṯanmankunytjikitjangku, kaṉanta palulanguṟu ungku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Iitjulu mulapaṯu kalkuṉu palunya kuṯanmankunytjikitjangku, ka Jacobalu palunya mai tjuu ungu nyuma kuḻu. Ka ngalkula tjikiṟa paḻtjaringkula pakaṟa anu. Uwa, Iitjunya kuṯa nyinangi, palu paluṟu ngunti maikitja maḻanyar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luṟu katja tjuṯa kanyiningi Aipuṟamaku ini nyanganpa – Tjimaṟannga, Tjakitjannga, Mitannga, Mitiyannga, Itjipakanya, Tjuwanya tjana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akitjannga wati Tjiipaku pulampa Titanku mama nyinangi. Ka wati panya Titantanguṟu aṉangu ma-tjuṯaringu maḻatja maḻatja, aṉangu panya ini nyanga tjana Atjurkunu tjuṯa, Litutjikunu tjuṯa, Liyumkunu tjuṯ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Aipuṟamaku katjangku ini Mitiyantu katja tjuṯa utinu ini nyanganpa – Ipanya, Ipunya, Aanakanya, Apitanya, Iltayanya tjana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Aipuṟamalu minyma Kituṟakunu tjuṯa kutjupa kutjupa wiṟu tjuṯa ungu palumpa panya katja tjuṯa, munu palu puṟunypaṯu minyma Aikakunu kuḻu ungu palumpa panya katja Itjumailnga. Munu palulanguṟu tjananya uwankara parari ma-iyaṉu kakaraṟa katja panya Isaacala itingka nyinanytjaku-tawara. Ka ngula Aipuṟamanya wiyaringkunyangka Isaacalu palumpa kutjupa kutjupa uwankara mantjinu.Aipuṟamanya Wiyaringku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Uwa, Aipuṟamanya yiya tjuṯa mulapa nyinangu nampa nyangatja 175 munu palulanguṟulta ilu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palumpa katja kutjarangku Isaacalu pula Itjumailtu palunya katira ngura panya Mamaṟaila kakaraṟa tjuṉutjunu kuḻpi ini Makapilala. Panya kuḻpi pala palunya Aipuṟamalu ngaṉmanytju payamilaṉu wati Iitakunungka ini Ipuranta munu panya palumpa kuri Tjiiṟanya pala palula ngaṉmanytju tjuṉutjun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2026-05-20T17:33:29Z</dcterms:created>
  <dcterms:modified xsi:type="dcterms:W3CDTF">2026-05-20T17:33:29Z</dcterms:modified>
  <dc:title>Bible.com.au: Genesis 25:1-34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