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presProps" Target="presProps.xml"/>
  <Relationship Id="rId70" Type="http://schemas.openxmlformats.org/officeDocument/2006/relationships/viewProps" Target="viewProps.xml"/>
  <Relationship Id="rId7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996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4:1-6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unu paluṟu kamula 10 mantjinu Aipuṟamaku kamula tjuṯanguṟu. Ka Aipuṟamalu kutjupa kutjupa tjuṯa palunya ungkul'iyaṉu ulytja wiṟu tjuṯa kungkawaṟatja, puḻinguṟu palyantja wiṟu tjuṯa munu kutjupa kutjupa tjuṯa kuḻu, ka paluṟu kamulangka tjunkula karpiṉu katira kungkawaṟa panya palunya ungkunytjikitjangku palumpa walytja tjuṯa kuḻu. Munu paluṟu ma-pakaṉu wati waṟkaripai tjuṯatjara manta ini Mitjupu-taimiyalakutu, panya manta nyara palula alinytjara wiluṟara tawunu kutjupa ngaṟangi Aipuṟamaku maḻanypaku ngura wati panya Nayu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unu tjiḻpi panya paluṟu ankula ankula tawunu nyara palula wirkaṟa kamula tjuṯa pupatjunu mina piṯingka itingka tawunungka uṟilta. Ka panya mungartji-mungartji ngaṟangi, panya kungkawaṟa tjuṯa waringka minaku pitjapa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tjiḻpi panya paluṟu Godala tjapinu, “Mayatja wanyuṉi kulila! Panya nyuntu ngayuku mayatjaku Aipuṟamaku God. Wanyuṉi kuwari nintila Isaacaku kuri ngurintjaku, ngayuku mayatja Aipuṟamanya pukuḻarinytja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gayulu nyanga minangka paṯaṟa ngaṟanyi, kaya kungkawaṟa tjuṯa kuwari waḻinguṟu mina tjutintjikitja pitjany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ṉa kuwari kutjungka mina piningka katinyangka nyakula alatji wangkaku, ‘Wanyuṉi mina tjikintjaku ungama nyuntumpa pala pitinguṟu.’ Ka tjinguṟu paluṟu alatji wangkaku, ‘Uwa, tjikila! Kaṉa wanyu mina kutjupa kuḻu tjutilku nyuntumpa kamula tjuṯaku kuḻu.’ Ka paluṟu alatji wangkanyangkaṉa kulilku, ‘Munta-uwa, mulapa Godalu mayatja Aipuṟamanya kalkuntjatjanungku palyaṉu munu kungkawaṟa nyangatja palumpa katjaku ngurkantanu.’ ” Alatji tjiḻpi panya Aipuṟamaku waṟkangku Godala tjapiningi palunya kungkawaṟa tjukaṟurungku nintintja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paluṟu tjapinnyangka kungkawaṟa ini Ripikanya minaku ngalya-wirkanu piti waṟa piningka tjunkula. Ka kungkawaṟa nyanga palumpa mama panya wati ini Pitjuwilnga. Ka wati Pitjuwilku panya mama ngunytju pula ini Nayunya, Milkanya. Ka paluṟu panya Aipuṟamaku maḻanypa, Nayunya, Ripikaku panya tjam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Ripikanya kungkawaṟa wiṟu mulapa munu watiku ngurpa nyinangi. Munu paluṟu mina panya piṯikutu ukalingkula piti panya waṟangka mina tjutiṟa tjaalyngaṟatjunu munu piningka tjaḻiṟa maḻaku pitjang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wati panya tjiḻpi ngapari-ngapari wirtjapakaṉu palulakutu munu wangkangu, “Wanyuṉi mina tjukutjuku ungama nyuntumpa pala pitinguṟ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wangkangu, “Uwa, tjikila!” Munu paluṟu piti tjaṟuṟa witiṟa kanyinu paluṟu tjikintja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unu tjikiṟa wiyaringkunyangka paluṟu wangkangu, “Kuwariṉa mina puḻka tjutini nyuntumpa kamula tjuṯaku kuḻu, tjana kuḻu tjikiṟa palya ngaṟanytja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aacanya Munu Ripikany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unu paluṟu pitinguṟu mina winki pupatjunu piti kutjupangka panya kukangku tjikilpaingka, munu maḻaku wirtjapakaṉu mina piṯikutu piṟuku tjutintjikitja, munu paluṟu mina puḻka ilaṟa katira tjutiṟa ngaṟangi kamula tjuṯaku tjana tjikiṟa palya ngaṟanytja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tjiḻpi panya paluṟu kungkawaṟa palunya wangkawiyangku ngaṟala miṟaningi kuliṟa, “Tjinguṟu nyanga palunya Godalu ngayunya nintini Isaacaku kuri katinytja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ya kamula tjuṯangku tjikiṟa wiyaringkunyangka tjiḻpi paluṟu palumpa ulytjanguṟu mantjinu ringi tjukutjuku mulyatja, munu munytjulpaku manguṟi-manguṟi kutjara. Munu palulanguṟu kungkawaṟa palula ringi mulya aḻangka tjarpatjunu, munu munytjulpa kutjarangka manguṟi-manguṟi kutjara tjunu. Ka ringi nyanga paluṟu, manguṟi-manguṟi kutjara kuḻu apu gold-nguṟu palyantja mani puḻkat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unu tjiḻpi panya paluṟu kungkawaṟangka wangkangu, “Mama nyuntumpa ini ngananya? Tjinguṟu paluṟu ruuma kanyini nganaṉa palumpa ngurangka ngarinytjaku munga kuwar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wangkangu, “Ngayuku mama ini Pitjuwilnga panya Nayuku pulampa Milkaku katj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nganampa ngurangka mai ukiṟi puḻka ngarinyi kamula tjuṯangku ngalkunytjaku munu tjanampa ngaripai kuḻu ngaṟanyi. Ka ruuma kutjupa ngaṟanyi nyura ngarinytja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palulanguṟu tjiḻpi panya paluṟu pukuḻarira Mayatja Godanya waḻkuntjikitjangku tultjungaṟakating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unu alatji waḻkuṟa wangkangu, “Mayatja, nyuntu wiṟu mulapa, panya nyuntu ngayuku mayatja Aipuṟamaku God, munun palumpa mukuringkula wangaṉarangku kuliṟa palyaṉu panya nyuntu palunya kalkuntjatjanungku. Panya nyuntuṉin ankunyangka tjukaṟurungku nintinu ngayuku mayatjaku walytja tjuṯa, nyanga Nayukunu tjuṯ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kungkawaṟa panya paluṟu ngurakutu wirtjapakaṟa uwankara tjakultjunu palumpa ngunytjungka munu walytja tjuṯangka kuḻ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30 ]]></a:t>
            </a:r>
            <a:r>
              <a:rPr lang="en-US" b="1" sz="3000" spc="0" u="none">
                <a:solidFill>
                  <a:srgbClr val="000000">
                    <a:alpha val="100.00%"/>
                  </a:srgbClr>
                </a:solidFill>
                <a:latin typeface="Calibri"/>
              </a:rPr>
              <a:t><![CDATA[Ka palumpa kuṯa ini Laipannga kuḻu palula tjanala tjungu nyinangi. Munu paluṟu nyangu palumpa maḻanytju mulyangka, munytjulpangka kuḻu kanyinnyangka munu tjiḻpi panya paluṟu wangkanytja uwankara tjakultjunkunyangka kuliningi. Munu nyakula kuliṟa mapalku pakaṟa anu tjiḻpi panya palulakutu mina panya piṯingka paṯaṟa ngaṟanyangka tawunungka uṟilta. Munu ankula ma-wirkaṟa nyangu tjiḻpi panya paluṟu kamula tjuṯatjara ngaṟanyangk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Aipuṟamanya tjiḻpi mulararingu munu pukuḻpa mulapa nyinangi, panya Mayatja Godalu palunya rawangku pukuḻmaṟa kutjupa kutjupa tjuṯa mulapa ungang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unu Laipantu palula pukuḻṯu wangkangu, “Palya, nganampa ngurakutu ngalya-pitja. Panya nyuntunya Mayatja Godalu wiṟuṟa wankaṟu ngalya-katingu. Nyanga palula wanyu ngaṟanytja wiya ngalya-pitja, panya ngayulu ngaṉmanytju nyuntumpa ngura palyaṉu ngayuku waḻingka, munuṉa nyuntumpa kamula tjuṯaku kuḻu ngura palyaṉ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 tjiḻpi panya paluṟu anu palumpa waḻikutu wati panya palumpa maḻpa tjuṯa kuḻu, munuya wirkaṟa tjarpangu waḻingka. Ka Laipantu kamula tjuṯanguṟu ulytja uwankara mantjiṟa tjunu munu kamula tjuṯa ungu mai ukiṟi ngalkula paḻtjaringkunytjaku munu ngura ngarinytjaku tjanampa palyaṉu ukiṟi piḻṯinguṟu. Munu palula maḻangka mina tjutiṉu tjiḻpi paluṟu tjina paltjintjaku, palumpa maḻpa tjuṯangku kuḻ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unu palulanguṟu tjanampa mailta pauṟa katingu tjana ngalkunytjaku. Palu tjiḻpi panya paluṟu alatji wangkangu, “Munta! Wanyuṉa ngayulu tjukurpa wangkama nyurala mai nyanga ngalkunytja kuwaripangka.”Ka Laipantu wangkangu, “Wiya palya wangkama, kala kulinm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 paluṟu nyanga alatji wangkangu, “Ngayuluṉa Aipuṟamaku waṟkaripai. Paluṟu ngayuku mayatj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a Mayatja Godalu palunya puḻkaṟa mulapa pukuḻmanu munu palunya kutjupa kutjupa tjuṯa mulapa ungu nyanga alatji, tjiipi tjuṯa, nanikuta tjuṯa, puluka tjuṯa, munu mani gold tjiilpa kuḻu puḻka mulapa ungu, munu wati minyma palumpa waṟkarinytjaku tjuṯaṯu ungu, kamula tjuṯa, tangkiyi tjuṯa kuḻu ungu palunya. Ka paluṟu puḻka mulartjara pukuḻ-pukuḻpa nyinany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a palumpa kuringku Tjiiṟalu pampa mulararira katja kanyinu palumpa, ka paluṟu katja palunya uwankara ungu, panya ulytja, kuka, kamula, tangkiyi, tjinatjara uwankara paluṟu kanyintja ma-ung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Munuṉi kalkuntjaku ngayunya wangkangu kuri palumpa katjaku ankula nguriṟa mantjintjaku. Alatji paluṟu kalkuntjaku wangkangu ngayunya, ‘Kuri ngayuku katjaku kungkawaṟa ngura nyanga Kainannga nguraṟa mantjintja wiyangku wantim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Palu nyuntu alinytjara ara maḻaku ngura nyara ngayulu iṯi ngarinytjitjakutu, munu ngayuku walytja tjuṯanguṟu kungkawaṟa ngurkantaṟa mantjila kuri palumpa.’ Alatjiṉi wangkara wituṉu Aipuṟamal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Kaṉa palula tjapinu, ‘Palu tjinguṟu kungkawaṟa paluṟu ngayula tjungu pitjanytja wiyangku wantiku. Kaṉa yaaltjirik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Ka paluṟu panya wangkangu, ‘Wiya Mayatja Godalu nyuntunya nintilku. Panya ngayulu palula tiṯutjarangku wangaṉarangku kulilpai, ka paluṟu angelpa nyuntula kuranyu iyalku, ka nyuntunya nintilku ngayuku katjaku kuri tjukaṟurungku nguriṟa mantjintjaku nyara ngayuku mamaku walytja tjuṯanguṟu.’ Alatjiṉi wangkara rapaṉu Aipuṟamal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Aipuṟamaku wati waṟkaripai kutju nyinangi mayatja palula maḻatja wati tjiḻpi, munu paluṟu wati waṟka kutjupa tjuṯa aṯunymankupai munu Aipuṟamalu kanyintja uwankara nyakula aṯunymankupai, munu wati waṟka tjuṯa kuḻu witulpai waṟkarinytjaku. Ka Aipuṟamalu tjiḻpi panya palunya aḻṯira wangkangu, “Ngayuku katja Isaacanya kuri wiya nyinanyi, kaṉa mukuringanyi nyuntu ankula palumpa kuri nguriṟa mantjintjaku. Palu ngura nyanga Kainannga nguraṟa kuri palumpa mantjintja wiyangku wantima. Nyuntu alinytjara ara maḻaku ngura nyara ngayulu iṯi ngarinytjitjakutu, munu ngayuku walytja tjuṯanguṟu kungkawaṟa ngurkantaṟa mantjila kuri palumpa. Wanyuṉi Mayatja Godala miṟangka mulamulangku kalkula ngura nyara palunya nguraṟa kutju mantjintjikitjangku. Paṉṯa nyangaṉi pampuṟa tjukaṟurungku wangka, kaṉa pampuṟa kalkunnyangka nyuntumpa mulamularingkuk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Munuṉi wangkangu, ‘Palu nyuntu nyara tjanalanguṟu kungkawaṟa kutju ngurkantankuku, kaya tjinguṟu palumpa walytja tjuṯangku wantiku palunya nyuntunya ungkul'iyalwiyangku ngalya-katinytjaku. Nyara palulanguṟu kutju nyuntu kalkuntja panyatja wantima kulilwiyangku, tjana ungkuwiyangku wantinyangka.’ Alatji Aipuṟamalu ngayunya wangkangu, ka nyangaṉa pitjang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Munuṉa panya kuwari mina piṯingka wirkaṟa tjapinu Mayatja Godala nyanga alatji, ‘Mayatja! Nyuntu panya ngayuku mayatjaku God, Aipuṟamaku. Wanyuṉi kuwari nintila Isaacaku kuri nguriṟa mantjintjaku. Nyanga alatjiṉa arkaṟa ngurkantankuku.]]></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Kuwariṉa minangka itingka ngaṟanyi, munuṉa kungkawaṟa kutjupa minaku pitjanyangka nyakula palunya tjapilku, “Wanyuṉi mina tjikintjaku ungama nyuntumpa pala pitinguṟu.”]]></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Ka tjinguṟu paluṟu alatji wangkaku, “Uwa, tjikila, kaṉa wanyu mina kutjupa kuḻu tjutilku nyuntumpa kamula tjuṯaku kuḻu.” Ka paluṟu alatji wangkanyangkaṉa kulilku, “Munta-uwa, Mayatja Godalu kungkawaṟa nyanga palunya ngurkantanu ngayuku mayatjaku katjaku.”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Ka ngayulu panya Godala tjapinnyangka mulapaṯu mapalku ngalya-wirkanu kungkawaṟa panya Ripikanya piti waṟa piningka tjunkula, munu paluṟu minakutu ukalingkula mina ilaṟa pitingka tjutiṟa piningka tjunu ngurakutu katinytjikitjangku. Kaṉa palula tjapinu, ‘Wanyuṉi mina tjikintjaku ungam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Ka paluṟu mapalku piti tjaṟuṉu wangkara, ‘Uwa, tjikila! Kaṉa nyuntumpa kamula tjuṯa kuḻu minatjanula.’ Kaṉa tjikinu, ka paluṟu kamula tjuṯa kuḻu minatjanuṉu.]]></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Kaṉa palula tjapinu, ‘Nyuntumpa mama ini ngananya?’ Ka wangkangu, ‘Ngayuku mama ini Pitjuwilnga panya Nayuku pulampa Milkaku katja.’ Kaṉa palulanguṟu ringi tjarpatjunu palula mulya aḻangka, munu manguṟi-manguṟi kutjara munytjulpangka tjunu.]]></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Munuṉa tultjungaṟakatira Aipuṟamaku God waḻkuṉu. Ngayulu palumpa pukuḻarira palunya mirawaṉingu ngayuku mayatjaku God, panya paluṟu ngayunya tjukaṟurungku ngalya-katingu nyanga palulakutu ngayuku mayatjaku walytja tjuṯakutu, munuṉi tjukaṟurungku nintinu kungkawaṟa nyanga ngayuku mayatjaku maḻanyku puḻiri. Kaṉa nyakula kulinu, ‘Nyanga palunya Godalu ngurkantanu ngayuku mayatjaku katjaku.’]]></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Uwa alatjiṯuṉa wangkanyi, ka nyura yaaltji kulini? Nyura wanyu ngayuku mayatja Aipuṟamanya pukuḻarinytjaku tjukaṟurungku palumpa katjaku kuri iyalku? Uwanmaraya kaṉa kuliṟa pukuḻarima. Palu wantirampaṉiya utingku wangka, kaṉa kungkawaṟa kutjupa ngurila.”]]></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Ka Laipantu pula Pitjuwiltu mamaṟarangku aṟa nyanga palunya kuliṟa tjiḻpi panya palula wangkangu nyanga alatji, “Wiya, wiṟun nyangatja wangkanyi nyuntunya Mayatja Godalu ngalya-katinytja, ka ngali wiyanmankunytjaku wiya alatjiṯu ngaṟanyi. Nyangatja paluṟu kutjungku palyantja Mayatja Godal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wati tjiḻpi paluṟu wangkangu, “Uwa palya, ngayulu ankula nyuntumpa walytjanguṟu palumpa kuri ngurilku nyuntumpa katjaku. Palu tjinguṟu kungkawaṟa ngayulu ngurkantankunytja ngayula tjungu pitjawiyangku wantiku ngura nyanga palulakutu, kaṉa yaaltjiriku? Tjinguṟuṉa Isaacanya ngura nyara palulakutu ma-katiku nyuntumpa panya ngurakutu, mulapa?” Alatji paluṟu tjapiningi Aipuṟamala.]]></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Nyangatja Ripikanya. Palunya mantjiṟa ma-kati, ka wirkankunyangka nyuntumpa mayatjaku katjangku palunya aḻṯiku, panya alatjingantjaku Mayatja Godalu wangkangu.”]]></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Ka nyangatja kuliṟa tjiḻpi panya paluṟu puḻkaṟa pukuḻaringu Mayatja Godaku munu pupakatira ngalyangku manta pampuṟa palunya waḻkuṉu.]]></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Munu palulanguṟu paluṟu palumpa ulytjanguṟu mantjinu mantara tjuṯa, munu kutjupa kutjupa wiṟu tjuṯa apu gold-nguṟu, tjiilpanguṟu palyantja tjuṯa, munu Ripikanya ungu mantarangka tjarpanytjaku, munu wiṟu panya tjuṯa tanpantjaku. Munu paluṟu Ripikaku kuṯa, ngunytju kuḻu ma-ungkukatingu, kutjupa kutjupa wiṟu tjuṯa mani puḻkatja tjuṯa.]]></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Palulanguṟuya tjiḻpi panya paluṟu munu palumpa maḻpa tjuṯangku ngalkula tjikiṟa paḻtjaringu, munuya ngura pala palulalta ngaringu munga kutju. Munuya ngarira tjiṉṯuringkula pakaṟa tjiḻpi panya paluṟu wangkangu, “Wanyuṉi maḻakungku iyala ngayuku mayatjakutu.”]]></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Palu Ripikaku kuṯangku ngunytjungku kuḻu arkaṟa wangkangu, “Wiya kuwaripangku wantima, ka kungkawaṟa nyanga paluṟu tjukutjuku nganaṉala nyinama tjinguṟu tjiṉṯu 7 tjinguṟu tjiṉṯu 10, munu palulanguṟu nyuntula anama. Palya?”]]></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Ka tjiḻpi panya paluṟu wangkangu, “Wiya wantir'iyalalanya markuntja wiyangku. Panya Godalu ngayunya tjukaṟurungku ngalya-katingu kungkawaṟa nyanga palulakutu. Wanyulanya-puṯa wantir'iyala, kaṉa kungkawaṟa palunya mayatjakutu kati.”]]></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Ka pula katjaṟarangku wangkangu, “Wanyu paṯala, kali aḻṯi kungkawaṟa palunya, ka paluṟu kuliṟa wangka.”]]></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Munuya Ripikanya aḻṯira tjapinu, “Yaaltjin kulini? Nyuntu ankuku wati nyanga tjiḻpi palula?”Ka wangkangu, “Uwa palya, ngayulu ananyi.”]]></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Kaya palulanguṟu Ripikanya palula tjanala tjungu iyaṉu palumpa ngunytjungku, kuṯangku, walytja tjuṯangku kuḻu. Munuya minyma pampa panya Ripikanya iṯinguṟu kanyintja kuḻu palula tjungu iyaṉu.]]></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Munuya Ripikanya pukuḻmaṟa tjakuṟinu alatji wangkara, “Nyuntulanguṟu aṉangu mungilyi mulapa ma-tjuṯaringkuku maḻatja maḻatja, kaya tjanampa mirpaṉtju tjuṯa pungkula wiyanma alatjiṯu nyuntumpa walytja tjuṯangku maḻatja maḻatjangku kuḻ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Aipuṟamalu wangkangu, “Wiya, wiya! Ngayuku katja nyara palulakutu katiwiyangku wantima.]]></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Ka Ripikanya palumpa kungkawaṟa waṟkaripai tjuṯa kuḻu pirtji-pirtjiṟa kamulangka tati-tatinu munuya tjiḻpi panya Aipuṟamaku waṟkangka tjunguringkula anu. Alatji wati panya tjiḻpi paluṟu Ripikanya nguriṟa mantjinu munu ma-pakaṟa anu maḻaku palumpa mayatjakutu.Isaacalu Ripikanya Aḻṯinytja]]></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Ka nyara palula-aṟangka wati panya Isaacanya pilangka nyinangi Kainanta uḻpaṟira, ka palumpa ngurangka itingka mina piṯi ngaringi, panya mina pala palunyaya wangkapai nyanga alatji, “Ngura nyanga palula panya palunya nyangu Tiṯutjara Nyinapailu”.]]></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Munu nyara palula nyinara paluṟu mungartji kutjupa ilytjikutu anu unytju, tjinguṟu urukulintjikitja. Munu ilytjingka ma-pitjala kata ma-katuṟa aḻa miṟantjikitjangku nyangu kamula tjuṯa ngalya-pitjanyangka.]]></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65 ]]></a:t>
            </a:r>
            <a:r>
              <a:rPr lang="en-US" b="1" sz="3000" spc="0" u="none">
                <a:solidFill>
                  <a:srgbClr val="000000">
                    <a:alpha val="100.00%"/>
                  </a:srgbClr>
                </a:solidFill>
                <a:latin typeface="Calibri"/>
              </a:rPr>
              <a:t><![CDATA[Ka Ripikalu kamula katunguṟu waṟaringkula nyangu Isaacanya ngalya-pitjanyangka, munu paluṟu ukalingkula Aipuṟamaku waṟkangka wati panya tjiḻpingka tjapinu, “Wati ngananya nyaratja ngalya-pitjanyi?”Ka wangkangu tjiḻpi panya paluṟu, “Wiya, nyaratja ngayuku mayatja, Isaacanya.” Kanku Ripikalu nyangatja kuliṟa raikingka yunpa tjutuṉu.]]></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Ka wati panya tjiḻpingku Isaacala wangkangu, “Nyangatjaṉa ngalya-katingu nyuntumpa kuri.” Munu paluṟu tjukurpa uwankara tjakultjunu panya paluṟu ankula kungkawaṟa mantjintja.]]></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Ka Isaacalu Ripikanya mantjiṟa katingu palumpa ngunytjuku tiintakutu munu palunya kuri aḻṯingu. Munu paluṟu palumpa puḻkaṟa mukuringu, ka Ripikalu palunya pukuḻpa palyaṉu panya wati paluṟu ngunytjunguṟu tjituṟu-tjituṟu nyinangi.]]></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Uwa, mulapa ngayulu ngura nyara palula iṯi ngaringu, ka panya ngayuku walytja tjuṯa nyara palulaṯu nyinanyi. Palu Mayatja ilkaṟitjangku ngayunya ngalya-katingu ngura nyara palulanguṟu. Munuṉi ngura nyangaku kalkuṉu manta nyanga Kainanku ngayuku walytja maḻatja maḻatja ungkunytjikitjangku palumpa tjanamparinytjaku. Pala palulanguṟuṉi kulila, panya nyara palulakutu ankunyangka Mayatja Godalu nyuntula kuranyu angelpa iyalku, ka nyuntunya nintilku ngayuku katjaku kuri tjukaṟurungku nguriṟa mantjintja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kungkawaṟa nyuntu ngurkantankunytjalu tjinguṟu wantiku nyuntula tjungu pitjawiyangku. Palulanguṟu kutjuṉin kuliṟa wantima ngayunya ngaṉmanytju kalkuntjatjanungku. Palu ngayuku katja katinytja wiyangku wantima ngura nyara palulakut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kuliṟa tjiḻpi panya waṟkaripaingku mayatja palumpa Aipuṟamanya paṉṯa pampuṉu, munu kalkuṉu panya Aipuṟamalu wangkanytja uwankara wangaṉarangku kuliṟa palyantjikitjangku.]]></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2026-06-26T14:15:51Z</dcterms:created>
  <dcterms:modified xsi:type="dcterms:W3CDTF">2026-06-26T14:15:51Z</dcterms:modified>
  <dc:title>Bible.com.au: Genesis 24:1-67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