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ula ankula ankula wirkanu ngura panya palulalta, panya Godalu palunya ngaṉmanytju wangkanytjitjangka. Ka Aipuṟamalu wirkaṟa pitjilpa puḻka palyaṉu munu kurultjunu pitjilta katu. Munu tjitji panya witiṟa ruupangka karpiṉu munu mantjiṟa pitjilta ngaritjunu kurulta kat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alunguṟu tjuḻa mantjiṟa nguwanpa muṟutjunu liringka iluntankunytjikitj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ilkaṟinguṟu Mayatjaku angeltu palula mirara wangkangu, “Aipuṟama! Aipuṟama!”Ka wangkangu, “Uwa, nyangatjaṉa ngaṟ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tjitjiku ngalkiltu anga-wangkangu alatji, “Tjitji palatja wantima pungkuwiyangku. Panya kuwariṉa nintiringu mulapa nyuntu Godala wangaṉarangku kulilpai, munu palan wangaṉara mulatu katja pala kutjukuṟutja nyuntumpa Godanya ungkunytjikitjangku kuliningi wantiwiy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Aipuṟamalu pinkuraraṟa nyangu kuka rama ila ngaṟanyangka puṉungku yuṟuwilya witiṟa kanyinnyangka. Munu ankula rama panya mantjiṟa katira palunya ngalkilpa pungkula pitjilta katu tjunu waṟungku kampara mulurunkunytjaku palumpa katjaku aṟangka. Alatji paluṟu palyaṉu Godanya waḻkuṟa ungkunytjikitj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Aipuṟamalu ngura nyara palunya ininu nyanga alatji “Mayatja Godalu Ungkunytjanya”. Ka palulanguṟu kuwari aṉangu tjuṯangku alatji wangkapai, “Mayatja Godalu palumpa puḻingka ungku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Mayatjaku angeltu ilkaṟinguṟu piṟuku Aipuṟamala wangkangi alatji, “Mayatja Godalu nyuntunya alatji wangkangu, ‘Ngayuluṉanta mulamulangku kalkuṉi ngayulu alatjiṯu nyuntunya puḻkaṟa pukuḻmankunytjikitjangku, panya nyuntu ngayunya wangaṉarangku kuliṟa nyuntumpa katja kutjukuṟutja ngayunya nguwanpa pungkula ungangi wantinytja wiy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nyuntunya kalkuṉi nyuntumpa walytja ma-tjuṯaringkunytjaku maḻatja maḻatja, kaya mungilyi mulapa nyinaku kililpi tjuṯa puṟunypa munu paki puṟunypa, panya paki kuḻuny-kuḻunypa uṟu puḻkangka itingka nyinapai, palu puṟunypa nyuntumpa walytja ma-tjuṯaringkuku maḻatja maḻatja munuya tjuṯa mulararira nyinaku munuya malikitja tjuṯa warmaḻarira pitjanyangka pungkula wiyalku munuya ankula tjanampa ngura tjuṯaku mayatjari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nyuntu ngayula wangaṉarangku kulinu, ka nyara palulanguṟuṉa ngayulu nyuntumpa walytjapitinguṟu aṉangu manta winkitja palyaṟa pukuḻmankuku.’ Nyanga alatjinta Mayatja Godalu wangkanyi mulamulangku.” Alatji angeltu ilkaṟinguṟu Godaku tjukurpa Aipuṟamala tjakultjun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Aipuṟamanya pula katjaṟara maḻaku anu wati panya waṟkaripai kutjarakutu, munuya tjunguringkula maḻaku anu ngurakutu Piitjiipalakutu. Munuya ngura pala palula rawa nyinangi.Wati Nayukunu Tjuṯ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Aipuṟamanya Ark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gula tjakulpa Aipuṟamala wirkanu munu wangkangu nyanga alatji, “Nyuntumpa panya maḻanypa Nayulu kungka ini Milkanya iriti aḻṯingu munu pula tjitji tjuṯatjararingu munu pula kuwari katja 8-patjara nyinan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Ngaṉmanytju pula katja ini Uutjanya kanyinu, ka Uutjalu pininu Puutjanya, ka Puutjalu pininu Kimuwilnga (panya Aṟamaku mama), ka Kimuwiltu pininu Kitjatanya, ka Kitjatalu pininu Aatjunya, ka Aatjulu pininu Piltatjanya, ka Piltatjalu pininu Tjitilapanya, ka Tjitilapalu pininu maḻatja ini Pitjuwilng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itjuwiltu panya ngula uṉṯalpa ini Ripikanya uti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ayulu kuri kutjupa kuḻu kanyiningi ini Raumanya Milkaku panya ngaṉati. Munu paluṟu Nayuku tjitji kutjara kutjara kanyinu ini nyanganpa – Tipanya, Kayamanya, Tayatjanya, munu Maakan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la Godalu Aipuṟamanya arkantjikitjangku aḻṯingu, “Aipuṟama!”Ka wangkangu, “Uwa! Nyangatjaṉa nyin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Godalu wangkangu, “Nyuntu panya katja kutjukuṟutjaku Isaacaku puḻkaṟa mukuringanyi. Palu kuwari palunya mantjiṟa kati ngura nyara ini Muṟiyalakutu. Kaṉanta nyara palula puḻi murpu panya nintilku nyupali katjaṟara tatintjaku. Ka nyuntu puḻi nyara palula katu palunya pitjilpangka katu ngaritjura munu palunya pungkula waṟungka tjura kampara mulururinytjaku ngayunya waḻkuṟa ungkunytjikitj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ungawinki mulapa Aipuṟamalu pakaṟa waṟu tjiwuru alkaṟangka atuṟa tangkiyingka tjunkula karpiṉu. Munu palumpa katja Isaacanya aḻṯingu wati palumpa waṟkaripai kutjara kuḻu, munuya tjunguringkula ma-pakaṉu ngura panya palulakutu panya Godalu wangkanytjalakut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ankula ankula tjiṟirpi maṉkurarira Aipuṟamalu ngura palunya nyangu parari wati-ngari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ṟu wati waṟka kutjara markuṟa wantikatingu, “Nyangangka pula nyinama tangkiyitjara paṯaṟa, kali katjanya ngali nyarangka ananyi Godanya waḻkuntjikitja, munuli waḻkuṟa wiyaringkula maḻaku piṟuku pitjanyi nyupalilakut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Munu Aipuṟamalu Isaacanya waṟu panya tjiwuru katinytjaku ungu munu paluṟunku tjuḻa, waṟu tjangi kuḻu katingi. Munu pula anangi, ka Isaacalu wangkangu Aipuṟamala, “Mama!”Ka wangkangu, “Uwa katja, nyaa?”Ka wangkangu, “Mama, ngayulu nyanganyi waṟu tjangi tjiwuru kuḻu ngali katira, palu kuka lamalama wanyu yaaltji pungkula waṟungka Godanya waḻkuṟa ung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ipuṟamalu wangkangu, “Wiya katja! Godalulinya paluṟu alatjiṯu walytjangku lamalama unganyi, ka ngali palunya muluruṟalta unganyi.” Munu pula kuwaripaṯu anangi.]]></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2026-06-09T23:10:54Z</dcterms:created>
  <dcterms:modified xsi:type="dcterms:W3CDTF">2026-06-09T23:10:54Z</dcterms:modified>
  <dc:title>Bible.com.au: Genesis 22:1-24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