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5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minyma panya Aikanya Aipuṟamaku ngurangka kuwaripaṯu nyinangi palumpa panya waṟkaripai, minyma panya Itjipitanya nguraṟa. Ka panya minyma nyanga palula Aipuṟamalu ngaṉmanytju utinu katja panya ini Itjumailnga. Ka kutjupa-aṟa Tjiiṟalu nyangangi palumpa katja tjukutjuku Isaacanya kuṯangku inkatjinganny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paluṟu nyakula unngu nyaṟaringkula wangkangu Aipuṟamanya, “Minyma pala waṟkaripai katjaṟara pulanya paiṟa iyala. Panya ngayulu mukuringkunytja wiya minyma pala palumpa katjangku nyuntu ngula ilunyangka nyuntumpa ulytja, kuka tjuṯanguṟu kuḻu mantjintjaku. Uti ngayuku katjangku kutju mantjinma nyuntumpa kutjupa kutjupa uwankara nyuntu ilu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Aipuṟamalu nyangatja kuliṟa puḻkaṟa tjituṟu-tjituṟuringu kuliṟa, “Nyaakuṉatju paiṟa iyalku ngayuku tjitjitja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Godalu tjituṟu-tjituṟurinyangka nyakula wangkangu Aipuṟamala, “Tjituṟu-tjituṟurinytja wiyangku wantima nyuntumpa katjanguṟu minyma pala nyuntumpa waṟkanguṟu kuḻu. Palu Tjiiṟalu nyuntula wangkanyangka wantiwiyangku palyala. Panya ngayulu nyuntunya kalkuṉu nyuntumpa kuri Tjiiṟalanguṟu nyuntumpa walytja ma-tjuṯaringkunytjaku maḻatja maḻatja mungilyi mulapa nyinanytjaku. Ka kalkuntja nyanga paluṟu ma-tjuṯaringkuku Tjiiṟaku katjanguṟu pala Isaacalanguṟu, Itjumailtanguṟu wi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ngayulu minyma nyuntumpa waṟkaripaiku katja tjitji tjuṯaṯu ungkuku, panya tjitji paluṟu kuḻu nyuntumpa katja, Itjumailnga. Ka palumpa walytja kuḻu ma-tjuṯaringkuku maḻatja maḻatja munuya mungilyi mulapa nyin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mungawinki mulapa Aipuṟamalu pakaṟa mai mantjiṟa mina tjutiṉu yakutja puṟunytja kuka panya miṟinguṟu palyantjitjangka munu minyma panya Aikala piningka tjunkula palunya pulanya katjaṟara nguranguṟu wituṟa iyaṉu. Ka pula Aipuṟamanya wantikatira anu munu pula ilytjingka para-pitjalinangi ngura ini Piitjiipala iti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mina wiyaringkunyangka minyma paluṟu katja wiltjangka tjunkula wantingu puṉu muṯumuṯu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tjukutjuku ankula paṯupaṯu nyinakatingu kuliṟa, “Katjanyatju nguwanpa ilunyi, ngaḻṯutjara. Kaṉa wanyu paṯu nyinama ngayula miṟangka ilunytjaku-tawara.” Munu paluṟu nyinara puḻkaṟa ula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Godalu tjitji panya ulanyangka kulinu munu angelpa wituṉu palumpa ngunytjungka ilkaṟinguṟu wangkanytjaku. Ka palula wangkangu alatji, “Aika! Nyaaringkulan tjituṟu-tjituṟu nyinanyi? Nguḻuringkunytja wiya panya Godalu kulinu nyuntumpa katja wailu-wailu ngarira ulanya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kaṟa ara palulakutu munu palunya maṟa witiṟa pakaltjinganma munu ampuṟa pukuḻmanama. Panya ngayulu ngula palyalku tjitji nyanga palulanguṟu walytjapiti winki mulararinytjaku maḻatja maḻa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acanya Iṯi Wirka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palulanguṟu Godalu minyma palunya kuṟu aḻaṉu, ka paluṟu kuṟu aḻaringkula nyangu mina piṯi munu ankula yakutjangka tjutiṟa katira ungu palumpa panya katja, ka tjikiṟa palyari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Ka Godalu tjitji palunya puḻkaringkunyangka aṯunymaṟa kanyiningi. Ka paluṟu ngura ini Paṟanta nyinangi talingka munu punaṟaku ninti puḻkaringkula kukaputju alatjiṯu nyinangi. Ka palumpa ngunytjungku kungkawaṟa ngura Itjipitanya nguraṟa mantjinu palumpa katjangku aḻṯinytjaku.Aipuṟamalu Pulanku Apimilikalu Ngaparku Kalkun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kutjupa-aṟa ngura panya Kiṟarku mayatja puḻkangku Apimilikalu palumpa maḻpa ini Pikalnga aḻṯira katingu. (Pikalnga panya palumpa warmaḻa tjuṯaku mayatja.) Munu pula Aipuṟamalakutu ankula palula wangkangu, “Godanya mulapa nyuntula tiṯutjara ngaṟanyi nyuntu kutjupa kutjupa uwankara palyannyangka. Paluṟunta mulapa alpamilalp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kuwariṉi nyuntu ngayunya Godala miṟangka kalkunma nyanga alatji. Ngayunya ngunti kuralwiyangku tjukaṟurungku wangkama ngayuku walytja uwankara kuḻu ngunti kurantja wiyangku wantima, munu ngayuku pakaḻi puḻiri tjuṯangka kuḻu maḻatja maḻatjangka tjukaṟurungku wangkama. Panya nyuntu ngura nyanga palula pitjala malikitja nyinanyangka ngayulu nyuntumpa maḻpa wiṟu nyinangi kalypa mulapa, ka wanyu palu puṟunypaṯu ngayuku maḻpa wiṟu nyinama munu ngura nyanga Kiṟarnga nguraṟa tjuṯaku kuḻu kalypa nyinama. Alatji wanyu nganaṉanya kalkunma kalypa wiṟu nganampa nyinanytjikitjang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Aipuṟamalu wangkangu, “Uwa palya, ngayuluṉa nyuranya alatji kalkuṉi nyurampa kalypa wiṟu nyinanytjikitjang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Aipuṟamalu piṟuku kutjupa kutjupa wangkangu Apimilikala nyanga alatji, “Ngayuku wati tjuṯangku mina piṯi tjawaṉu, palu maḻangkaya nyuntumpa wati waṟkaripai tjuṯangku pitjala mina palunya angatjuṟa kanyini walytjangku-pal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Apimilikalu wangkangu, “Wiya ngayulu ngurpa nganalu tjananya wituṉu mina nyara palunya angatjuṟa kanyintjaku? Nyuntu panyaṉin ngaṉmanytju wangkanytja wiyaṯu. Kaṉa kuwari kutju nyanga kulinu ngurpang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alulanguṟu Aipuṟamalu kuka tjuṯa Apimilikanya ungu, panya tjiipi tjuṯa munu puluka tjuṯa. Munu paluṟu pulanku ngaparku kalkuṉ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Aipuṟamalu palumpa tjiipi tjuṯanguṟu lamalama kungka 7 tjaraṟa mauṉṯalpa tjun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Apimilikalu nyakula palula tjapinu, “Nyaakun alatjinan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Mayatja Godalu ngaṉmanytju kalkuntjatjanungku Tjiiṟanya palyaṟa pukuḻmanu tjitjitjararingkunytjaku. Ka mulapaṯu iṯitjararingu munu tjiḻpi Aipuṟamaku katja kanyinu panya palula aṟa, panya Godalu ngaṉmanytju kalkuṉ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Aipuṟamalu wangkangu, “Wiya, nyuntu lamalama nyanga nampa 7 mantjila, panya alatji ngayulu nyuntunya ungkunyangka aṉangu tjuṯangku nyakula mulapa kulilku panya ngayulu mina piṯi panya palunya tjawantja.” Alatji Aipuṟamalu mulamularingkunytjaku ungkula palula wangkangu Apimilika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ya ngura palunya ininu Piitjiipanya panya nyara palula Aipuṟamalu pula Apimilikalu wangkara pulanku kalkuṉu ngapartji-ngapartjing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pulanku alatji wangkara kalkunnyangka Apimilikanya pula maḻpaṟara ini panya Pikalnga maḻaku anu ngura Pilitjiyalakut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Aipuṟamalu ngura pala palula Piitjiipala manta tjawaṟa puṉu uṉinypa ini “itjil” tjunu puṉu puḻka pakantjaku. Munu paluṟu Mayatjanya waḻkuningi, God Tiṯutjara Nyinapainy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 Aipuṟamanya manta nyara Pilitjiyala rawa mulapa nyinang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Aipuṟamalu iṯi palunya ininu “Isaacan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tjiṉṯu 8 ngaṟala wiyaringkunyangka Aipuṟamalu iṯi palunya watiringkunytjaku palyaṉu, panya alatjingantjaku Godalu wangka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yara palula-aṟa Isaacanya iṯi wirkankunyangka palumpa panya mama Aipuṟamanya tjiḻpi mulapa nyinangi yiya 100 nyinanytjatjan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Tjiiṟalu wangkangu, “Godaluṉi iṯi nyanga palunya ngayunya ungkula puḻkaṟa mulapa pukuḻmanu munuṉi ikaritjingaṉu. Kaya kuwari aṉangu kutjupa tjuṯa ngayulu iṯi kanyintja kuliṟa puḻkaṟa pukuḻarira ikaringkuku ngayula tju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ṉangu tjuṯangkuya kuliningi ngayulu minyma tjitjiku ngurpa, palu kuwariya kuliṟa urulyaralku panya ngayulu tjiḻpi Aipuṟamaku iṯi kanyinnyangka. Paluṟu panya wati irititja mulapa palu nyawalta, kuwari iṯi katjatjararingu.” Alatji Tjiiṟalu pukuḻarira wangka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iṯi panya paluṟu ngunytju ipi tjikiṟa puḻkaringu munu puḻkaringkula maiku ngapartjilta nintiringu. Ka nyara palula aṟa panya ngunytju ipi wantinyangka palumpa mamangku Aipuṟamalu mai puḻka mulapa palyaṉu aṉangu tjuṯangku pitjala ngalkunytjaku palumpa katjaku pukuḻarira.Aipuṟamalu Minyma Aikanya Pulanya Itjumailnga Katjaṟara Paiṟa Iyantja]]></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2026-05-24T18:27:41Z</dcterms:created>
  <dcterms:modified xsi:type="dcterms:W3CDTF">2026-05-24T18:27:41Z</dcterms:modified>
  <dc:title>Bible.com.au: Genesis 21:1-34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