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ra nyara Edenta uṟu puḻka ukalingangi karungka, ka ukiṟi puṉu tjuṯa ngaṟangi uṟungka itingka. Ka karu paluṟu kaananguṟu ukalingkula tjara-tjararingkula karu kutjara kutjararingu ini nyanganpa – Pitjannga, Kiyannga, Taikiṟitjanya, munu Yupuṟaitinya. Karu nyanga paluṟu tjana kutjunguṟu tjara-tjar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karu Pitjannga ngura ini Apilala nguṟurwanu ma-ngarira ukalingangi. (Ngura nyara Apilala gold wiṟu mulapa ngaringi, munu paṉṯipai wiṟu mulapa, munu apu kutjupa wiṟu mulapa upula puṟunypa kuḻu ngar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aru panya Kiyannga ngura ini Kuutjula nguṟurwanu ma-ngarira ukaling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aru panya Taikiṟitjanya ngura ini Atjiṟiyala kakaraṟawanu kaṯakutjara wati-ngarira ukalingangi. Ka karu kutjupa panya Yupuṟaiti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nya Mayatja Godalu wati panya palunya tjunu ngura nyara Edenta kaana aṯunymaṟa kanyintjaku munu manta tjawaṟa runyuṟa mai pakaltjingan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Godalu wangkangu palula, “Kaanangka puṉu maitjara tjuṯa ngaṟanyi, ka nyuntu palya puṉu uwankaranguṟu mai mantjiṟa ngalku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puṉu kutjunguṟu ngalkuwiyangku wantima, puṉu panya palya munu kura nintilpailanguṟu. Mai pala palunya wantima, panya puṉu pala palulanguṟu mantjiṟa ngalkulampa nyuntu mulapa il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languṟu Mayatja Godalu kuliningi, “Wati nyangatja kutju nyinanyi ngaḻṯutjara, maḻpa wiya. Wanyu kaṉa palumpa maḻpa palyala palula tjungu nyinara alpamilantjaku, ka pula pukuḻpa nyinama maḻpaṟ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panya Godalu mantanguṟu palyaṉu mantangka para-ngaṟapai uwankara kuka kutjupa kutjupa tjuṯa munu tjuḻpu tjuṯa kuḻukuḻu. Munu paluṟu nyanganpa uwankara wati panya palula wirkakatingu kutju-kutju nyakula ini tjunkunytjaku. Ka wati paluṟu nyakula ini tjuṯa wangkara waṉaningi, ka paluṟu tjana uwankara initjararingu tjuḻpu tjuṯa munu mantangka para-ngaṟapai tjuṯa, ngultju tjuṯa munu inuṟa tjuṯa kuḻukuḻu. Palu nyanga tjanala uwankaranguṟu kutju wiya ngaṟangi watiku maḻ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Mayatja Godalu wati palunya puḻkaṟa kunkuntjunu munu kunkunpa puḻka ngarinyangka kantilypa kutju mantjinu munu mantjiṟa iltjanpangka piṟuku maḻakungku tjutuṉ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alatji panya Godalu manta ilkaṟi kutjupa kutjupa uwankara wangkangku palyaṉu, mantatja uṟutja ilkaṟitja uwankara kuḻ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ṟu kantilypa pala palulanguṟu kungka palyaṉu munu palyaṟa wati panya palulakutu wirkakat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wati paluṟu nyakula puḻkaṟa pukuḻaringu munu Godala wangkangu alatji, “Ai! Nyangatja ngayulu puṟunypa, panya nyuntu palunya ngayulanguṟu palyaṉu, ngayuku tarkanguṟu, ngayuku iltjanpanguṟu. Kaṉa palunya inilku, ‘kungk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a palulanguṟu panya, watingku mama ngunytju wantikatipai munu kungka aḻṯira palula tjunguringkupai munu pula kuriṟara kutjuringkupai iltjanpa kutju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nya paluṟu pula nikiti nyinangi kuṉṯa wiya alatjiṯ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ṟu panya tjiṉṯu maṉkur-maṉkurpa palyaṟa wiyaṉu munu palulanguṟu tjiṉṯuringkula nyinara pakuwiyaringu piṟuku palyantja wiya tjiṉṯu panya 7-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ṟu tjiṉṯu pala palunya miḻmiḻmanu palumpa tjiṉṯu wiṟu ngaṟanytjaku, panya tjiṉṯu pala palula paluṟu pakuwiyaringu uwankara palyaṟa wiyantjatjanu.Kaana Ini Edenng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yangatja tjukurpa ngaṉmanyitjatjara panya Mayatja Godalu manta ilkaṟi uwankara palyantjatjara. Ka panya ngaṉmanypa manta ilkaṟi palyannyangka ukiṟi munu puṉu tjuṯa mantangka wiya ngaṟangi, panya Godalu mina ngangkaḻitja mantangka puyintjaku iyantja wiya kuwaripaṯu. Ka manta tjawaṟa runyuṟa kaana palyantjaku aṉangu ngaṟanytja wiyaṯu kuwari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manta unngunguṟu aṟuma puṟunytju pakaṟa pupara manta tulyku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languṟu Mayatja Godalu manta mantjinu munu wati palyaṉu mantanguṟu. Munu paluṟu wati mulya puuṟa kurunpa tjarpatjunu, ka wati paluṟu puntu winki wank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lu kaana palyaṉu kakaraṟa ngura ini Edennga, munu nyara palula wati panya palunya tju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ṟu mantanguṟu pakaltjingaṉu puṉu kutjupa kutjupa tjuṯa wiṟu mulapa mai wiṟutjara paluṟu ngalkula paḻtjaringkunytjaku. Munu puṉu kutjara kutjupa kaanangka nguṟurpa tjunu. Panya puṉu kutjunguṟu aṉangungku mai ngalkula tiṯutjara wanka nyinaku, palu puṉu nyara kutjupanguṟu mai ngalkula paluṟu nintiringkuku nyaa palya munu nyaa kur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2026-05-20T17:33:12Z</dcterms:created>
  <dcterms:modified xsi:type="dcterms:W3CDTF">2026-05-20T17:33:12Z</dcterms:modified>
  <dc:title>Bible.com.au: Genesis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