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9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9: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lu wati panya tjuṯa Lotaku puḻkaṟa mirpaṉaringu munuya palula wangkangu, “Kitikitiriwa!” Munuyanku wangkangi, “Ai! Wati nyanga Lotanya malikitja pitjangu nganampa ngurakutu munulanya nyaaku wangkara tjukaṟuruṉi? Utilanya wantima paintja wiyangku panya paluṟu malikitja.” Munuya palunya wangkangu, “Kuwarilanya uwa wati panya pulanya! Ka nyuntu tjinguṟu ungkuwiyangku wantinyangkampa nganaṉa palunya pulanya kurantjatjanungku nyuntunya puḻkaṟa mulapa kuralku pulala waintaṟa.” Munuya kapuṯu-kapuṯurira palunya puḻkaṟa uṉṯuningi munuya tuwa kaṯantankunytjikitjangku kulining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 wati panya kutjarangku waḻi unngunguṟu tuwa aḻaṟa Lotanya witiṟa ngalya-ilaṟa tjarpatjuṟa tuwa patin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nu tjananya wati panya uṟilitja tjuṯa kuṟu patinu tjiḻpi, yangupala uwankara, kaya para-para-panytjunmaṟa puṯu tuwa pampuningi aḻantjikitjangku.Lotalu Tjana Tjatamanya Wantikatinyt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Munu wati panya kutjarangku Lotala tjapinu, “Nyuntumpa walytja kutjupa ngura nyangangka nyinanyi? Tjinguṟu katja, uṉṯalpa, munta waputju? Ka-puṯa tjananya mantjiṟa ma-kati ngura nyanganguṟu, panya kuwarili tawunu nyangatja wiyaṉi aṉangu winki. Panya nyangatja nguraṟa tjuṯa kura mulararingu, ka Mayatja Godalu kulinu aṉangu ngura kutjupitja tjuṯangku tjananya puntuṟa wangkara waṉinyangka. Munulinya iyaṉu ngura winki wiyantj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Lotalu kuliṟa anu palumpa waputju kutjarakutu palumpa panya uṉṯalpa kutjaraku kalkuntjitjakutu, munu pulala alatji wangkangu, “Warpungkula pula ngalya-pakala munu ngura nyangatja wantikati. Panya Mayatja Godalu kuwari tawunu nyanga palunya wiyaṉi aṉangu winki.” Palu nyanga pula mulamularingkuwiyangku ngunti-palku kuliningi ngalypa-ngalypangku wangkanyangka-pal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mungawinki mulapa ngalya-katjaṟungkannyangka angelpa panya kutjarangku Lotanya walawalaningi wangkara, “Walawala warpungkula pakala munu nyuntumpa kuri uṉṯalpa kutjara kuḻu ma-kati ngura nyanganguṟu ilunytjaku-tawara, panya kuwarili ngura winki wiyaṉi aṉangu tjuṯa kuḻ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Lotalu warpungkunytja wiyangku purkaṟangku kuliningi. Palu Godanya wati panya palumpa ngaḻṯuringu palunya wankaṟunkunytjikitja, ka angelpa panya kutjarangku palunya miṉaṟa pakaltjingaṟa katingu uṟilkutu palumpa kuri munu uṉṯalpa kutjara kuḻ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unu palulanguṟu Tjatamala uṟilnguṟu angelpa kutjungku tjananya wankaṟunkunytjikitjangku ma-iyaṉu alatji wangkara, “Ma-wirtjapakalaya puḻi murpukutu wankakitja! Munuya nguṟurpa ngaṟanytja wiyangku wantima munu maḻakukutuṟa nyakuwiyangku kuḻu wantima ilunytjaku-tawar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Ka Lotalu wangkangu palula, “Nyupali panya nganaṉanya wiṟuṟa kulinu munulanya wankaṟunu. Palu wanyulanya parari witulwiyangku ila nyinanytjaku wangka. Nyaakun puḻi pararitjaku wituṉi? Tjinguṟula ngaṯalpaṯu iluku nyupali tawunu nyangatja wiyannyangk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lu nyaratja nyawa, tawunu nyara tjukutjuku. Nyara paluṟu tjinguṟu ila nguwanpa ngaṟanyi, kantila nyara palula wirtjapakaṟa tjarpara wankaringkuku ngaṯalpa ilunytja wiya. Tawunu nyara paluṟu tjukutjuku paṯu nguwanpa wiyantjaku wiya. Nyara palulakutulanya wanyu witula wankaringkunytjaku pararitjaku witulwiyang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ngelpa Kutjara Lotala Wirkanku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tjananya wangkara wituṉu, “Uwa palya, nyara palulakutu wirtjapakala, kaṉa ngura palunya wantiku piḻuntankunytja wiyang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lu wala puḻkaya ma-wirtjapakala. Panya nyura kuwaripa ma-pitjanyangkaṉa wantinyi pungkuwiyangku kuwaripangku paṯaṟa, palu nyara palula ma-wirkankunyangka kutjuṉa tawunu nyangatja piḻuntaṟa wiyalku. Walawalaya ma-pitja!” Alatji angeltu tjananya wangkara wituṉu. (Ka ngura tjukutjuku panya paluṟu ini Tjuwanya panya ini “tjuwa” wangkanyi “tjukutjuku” palumpa tjanampa wangkangku.)Godalu Tawunu Tjatamanya Kumaranya Pulanya Wiyantja Aṉangu Wink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Lotanya tjana munga waṟangka wala puḻka ankula ngura nyara Tjuwala wirkanu tjiṉṯu ngalya-pakannyangk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nyara palula aṟa Godalu ilkaṟinguṟu purku tili winki iyaṉu puḻka mulapa mantakutu tawunu panya Tjatamala Kumarala pulala punkantja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kampara alatjiṯu wiyaṉu tawunu nyara kutjarangka waḻi, aṉangu uwankara kuḻu munu tawunu pala kutjarangka uṟilta kuḻu pilangka ukiṟi, puṉu, puṯi uwankara kampara nyaṟuṉu, aṉangu winki kuḻu uṟilta pilangka nyinanytja tjuṯa kuḻu wiyaṉu. Ka ngura nyara paluṟu nyaṟuringu alatjiṯ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alu Lotaku kuri maḻaringangi nguwanpa munu maḻakukutuṟa Tjatamanya nyangu munu tjalturingkula mantangka tjakatjunu iwitiwiti waṟa puṟunyp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tjiṟirpingka Aipuṟamanya tjiṉṯukutu pakaṟa tatinu ngura panya Mayatja Godanya pula ngaṟanytjalakut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unu wirkaṟa walunyangangi Tjatamanya Kumaranya pulanya ngaṉmanypa ngaṟanytjitja, munu nyangu puyungaṟala waṉannyangka manta winkingka puḻka mulapa waṟu wanangaṟangku rungkaṟa tilintja puṟunyp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alu panya Aipuṟamalu ngaṉmanytju Godala tjapinu aṉangu palya tjuṯa Tjatamalanguṟu wankaṟunkunytjaku. Ka panya Godalu kulinu Aipuṟamalu tjapintja munu panya palumpa katja Lotanya wankaṟunu palumpa kuri munu uṉṯalpa kutjara kuḻu. Munu maḻangka kutju Tjatamanya tjananya ngura panya tjuṯa waṟungka wiyaṉu aṉangu winki.Lotanya Munu Palumpa Uṉṯalpa Kutjar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Lotanya ngura panya Tjuwala nyinanytjaku nguḻuringangi munu paluṟu tjana uṉṯalkira uṉṯalkira anu puḻikutu munuya tatiṟa kuḻpingka ngura tjunkula nyinang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angelpa panya kutjara mungartjirinyangka ngura Tjatamala wirkanu. Ka wati panya Lotaku ngura tawunu pala palula ngaṟangi. Ka paluṟu unytju tawunungka tjartjarpa ankula nyinangi kaitangka, iwarangka itingka. Munu paluṟu angelpa kutjara pitjanyangka nyakula mapalku pakaṟa ngaparikatingu munu pupakatira ngalyangku manta pampuṉu pulanya waḻkuntjikitjangk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kangkuṟungku palumpa maḻanypa wangkangu nyanga alatji, “Panya Mamanya ma-tjiḻpiringanyi kuwari, ka wati kutjupa tjuṯa wiya ngaṟanyi ngalila tjitji utintja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Utili Mamanya waina ungama, ka tjikiṟa taṟangkarira ngalila ngarima, munulinya tjitjitjaralku palumpa walytjapiti piṟuku ma-tjuṯaringkunytjaku maḻatja maḻatj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unu pula mungaringkunyangka mulapaṯu Lotanya waina puḻka ungu, ka tjikiṟa taṟangkaringu, ka kangkuṟu palula tjunguringkula ngaringu. Palu Lotalu kulintja wiya alatjiṯu uṉṯalpa palula tjunguringkunyangka, panya paluṟu puḻkaṟa taṟangkarira watarku ngaring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tjiṉṯungka kangkuṟungku wangkangu palumpa maḻanypa, “Ngayulu panya Mamala mungangka ngaringu, kali uti piṟuku palunya waina puḻka ungama munga nyanga kuwari, ka nyuntulpi palula tjunguringkula ngarima kali kutjaraṯu tjitjitjarariw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Munu pula mungaringkunyangka piṟuku waina puḻka ungu mama panya, ka taṟangkaringu. Ka kungkawaṟa panya maḻanypa ngapartji mamangka tjunguringkula ngaringu. Ka Lotalu kulintja wiya alatjiṯu palula tjunguringkunyangka, panya paluṟu palu puṟunypaṯu taṟangka puḻka watarku ngaring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latji Lotaku uṉṯalpa kutjara iṯitjararingu mama walytjangku taṟangkangku tjitji utinnyangk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a kangkuṟungku iṯi katja kanyinu munu palunya ininu Mawapanya. Ka tjitji nyanga palulanguṟu aṉangu ma-tjuṯaringu munuya winki mulararingu maḻatja maḻatja aṉangu panya Mawapakunu tjuṯ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a maḻanytju kuḻu iṯi katja kanyinu munu palunya ininu Pinaminya. Ka tjitji nyanga palulanguṟu aṉangu ma-tjuṯaringuṯu munuya winki mulararingu maḻatja maḻatja aṉangu panya Aimankunu tjuṯ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 wangkangu pulala, “Mayatja wiṟu kutjara! Ngayulu nyupalinya kanyintjikitja mukuringanyi. Wanyu pula pitja ngayuku ngurakutu munu tjina paltjiṟa mai ngalkula munga kutju ngari. Munu pula mungawinkilta ara.”Ka pula wangkangu, “Wiya palyantili uṟilta ngariku, nyanga waḻi tjuṯangka nguṟurp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lu Lotalu pulanya puḻkaṟa aḻṯingu, ka pula waṉaṉu munu palumpa waḻingka tjarpangu. Ka Lotalu mai nyuma pulampa palyaṉu mai panya pilytja yiitja wiyatja, ka pula ngalkula paḻtjaringu munu ngarinytjikitjangku kulining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lu panya pula ngarinytja kuwaripangka wati Tjatamanya nguraṟa winki pitjangu tjiḻpi, yangupala kuḻukuḻu Lotaku ngurakutu munuya waḻingka para-tjaṯutjuṟa anga-ngaṟang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ya mirara wangkangi Lotanya nyanga alatji, “Wati panya kutjarampa yaaltji panya munga nyanga kuwari pula pitjala nyuntula ngaṟangi? Ngalya-kati pulanya, panya nganaṉa pulala ngarinytjikitja mukuringany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Ka Lotanya uṟilkutu pakaṉu tjananya wangkara markuntjikitja munu pakaṟa tuwa patiṟa tjanala wangkangi, “Maḻpa tjuṯa! Alatjingaṟa kuralwiyangkuya-puṯa wantima pulany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 kulila! Ngayulu uṉṯalpa kutjara kanyini watiku ngurpa kutjara. Wanyu kaṉa palunya pulanya ngalya-kati, kaya-puṯa mukuringkula palula pulala tjunguringama. Palu wati nyanga kutjaraya kuralwiyangku wantima, panya paluṟu pula ngayuku ngurakutu unytju pitjangu ngayulu aḻṯinyangka. Kaṉa ngayulu pulanya wiṟuṟa kanyini ngayuku ngurangka nyinanyangka.”]]></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2026-06-09T23:11:39Z</dcterms:created>
  <dcterms:modified xsi:type="dcterms:W3CDTF">2026-06-09T23:11:39Z</dcterms:modified>
  <dc:title>Bible.com.au: Genesis 19:1-38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