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palula tjapinu, “Yaaltji nyuntumpa kuri Tjiiṟanya?”Ka wangkangu, “Pala tiinta unngu nyin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kutjungku palula wangkangu, “Ngulaṉa yiya kutjupa maḻaku pitjaku, ka nyara palula aṟa nyuntumpa kuringku Tjiiṟalu iṯi katja kanyilku.”Ka Tjiiṟanya tiinta unngu tjaawalara-walara nyinangi munu kumpiṟa kuliningi tjana wangka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Munu paluṟu iṯi kanyintja wangkanyangka kuliṟa ikaringu, panya paluṟu pula kuriṟara pampa tjiḻpi mulapa iṯi kanyintjikitja wiya. Munu paluṟu ikaringkula kuliningi, “Yaaltjingaṟali iṯitjararingkuku? Ngali pampa tjiḻpi irititja kutj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yatjalu ikaringkunyangka kuliṟa Aipuṟamala wangkangu, “Nyaanguṟu Tjiiṟanya ikaringanyi? Paluṟu tjinguṟu anaṟa ikaringu ngayulu wangka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lilaṉi! Kutjupa kutjupa wanyu wituwitu ngaṟanyi ngayulu puṯu palyantjaku? Wiya ngayulu ayinayiningku palyalpai alatjiṯu. Ka panya ngayulu wangkanytja mulapa alatjiriku. Ka yiya kutju wiyaringkunyangka ngayulu maḻaku pitjaku, ka Tjiiṟalu iṯi katja kanyi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iiṟanya puḻkaṟa nguḻuringu munu nguḻungku ngunti wangkangu, “Ikaringkunytja wiyaṉatju nyinangi.”Ka wangkangu, “Wiya, nyuntu ikaringu alatjiṯu.”Aipuṟamalu Godala Ngura Tjatamanku Tjapin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languṟuya pakaṟa anu wati panya maṉkurpa. Ka Aipuṟamanya kuḻu tjanala unytju anu tjakuṟiṟa iyantjikitja tjananya. Munuya tjukutjuku ankula ngura kutjupangka wirkaṟa walunyangangi ngura tawunu ini Tjatam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ayatjalu kuliningi, “Utiṉatju tjukaṟurungku Aipuṟamanya tjakultjunama ngayulu nyanga kulin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Aipuṟamaku walytja ma-tjuṯaringkuku maḻatja maḻatja munuya winki mulararira tjana alatjiṯu manta walytjangku kanyilku. Ka panyaṉa palula tjanalanguṟu aṉangu manta winkitja palyaṟa pukuḻmanku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ngayulu palunya ngurkantanu palumpa tjitji, munu palumpa walytja tjuṯa maḻatja maḻatja kuḻu paluṟu nintintjaku, tjana ngayula wangaṉarangku kuliṟa tjukaṟuru nyinanytjaku. Panya tjana ngayula kuliṟa tjukaṟuru nyinanyangkaṉa mulapa palyalku ngayulu Aipuṟamanya panya kalkuntja.” Alatji Godalu unngu kulin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Aipuṟamanya Katja Ungkunytjikitjangku Kalk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languṟu wangkangu Aipuṟamala, “Ngura tawunu puḻka kutjara nyara ngaṟanyi ini Tjatamanya pula Kumaranya. Palu tjukurpa kura kunyu tawunu nyanga palumpa pulampa ngaṟanyi. Panya ngayulu kulinu aṉangu ngura nyara kutjarangka nyinanytja tjuṯa kunyu kura puḻka mular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ṉa kulintjatjanungku kuwari ukalingkula ngura nyanga palunya pulanya nyanganyi. Munuṉa nyakula kulilku tjukurpa kura panyatja tjinguṟu mulapa, tjinguṟu ngunti, tjinguṟuya aṉangu tjuṯa kura puḻka nyinanyi, tjinguṟuya palya nyin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languṟu wati kutjara pinkuraraṟa anu ngura Tjatamalakutu. Palu Mayatjanya ankunytja wiya ngaṟangi Aipuṟamala munu pula tjukurpa ngaṟala wangk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Aipuṟamalu Mayatjala arkaṟa tjapiningi nyanga alatji, “Nyuntu wanyu mulapa aṉangu tjukaṟuru nyinapai tjuṯa kuḻu wiyalku aṉangu kura tjuṯangka tjunguṟa? Nyaakun aṉangu palya tjuṯa kuḻu iluntan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jinguṟuya aṉangu palya tjuṯa nyinanyi nampa 50 ngura nyara Tjatamala, ka nyuntu wanyu aṉangu winki wiyalku aṉangu palya tjuṯa kuḻu? Wanyu tjananya wantima iluntankuwiyangku panya aṉangu palya tjuṯa nampa panya 50 ilunytjaku-taw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yuntu wanyu aṉangu palya tjuṯa kuḻu iluntankuku aṉangu kura tjuṯangka tjunguṟa? Alatji wiya, panya nyuntu manta winkingka tjukaṟurungku ngurkantankupai munu panya nyuntu aṉangu palya munu aṉangu kura tjunguṟa palu puṟunymankuwiyangku wantip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Mayatjalu wangkangu, “Uwa palya! Ngayulu aṉangu palya nampa panya 50 Tjatamala nguriṟa nyakula palulanguṟu wantiku tawunu palunya aṉangu kuḻu wiyantja wiy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Aipuṟamalu piṟuku wangkangu kuṉṯa-kuṉṯangku, “Nyuntu panyan Mayatjanya, kaṉatju kurangku nyuntula arkaṟa wangkanyi. Wati mantatja ngayulu, nyuntula wangkanytjaku wiya nguwanp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tjinguṟuya aṉangu palya tjuṯa nampa 45 kutju nyinanyi 50 wiya. Ka nyuntu wanyu aṉangu winki wiyalku aṉangu palya nampa 5 wiya ngaṟanyangka nampa panya 50-ngka ngaṯalpa?”Ka Mayatjalu wangkangu, “Wiya, ngayulu tawunu aṉangu winki wiyantja wiyangku wantiku aṉangu palya nampa 45 nyinanyangka nyakulam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iṟukuṯu Aipuṟamalu palula arkaṟa tjapinu, “Palu tjinguṟuya aṉangu palya nampa 40 kutju nyinanyi. Kan nyaalku?”Ka Mayatjalu wangkangu, “Wiya palya, aṉangu 40 palya nyinanyangka nyakulaṉa palya wanti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Aipuṟamanya ngura miḻmiḻṯa ini Mamaṟaila nyinangi puṉu panya waṟa tjuṯangka itingka. Munu tjiṉṯu kutjupa paluṟu wiltjangka nyinangi kuḻi puḻkangka tiinta tjaangka, ka Mayatja Godanya palula utiri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Aipuṟamalu piṟukuṯu wangkangu, “Tjinguṟutjun ngayuku mirpaṉariku piṟuku ngayulu wangkanyangka, palu wanyu-puṯa wantima ngayulu wangkanytjaku. Tjinguṟuya aṉangu palya nampa 30 kutju nyinanyi ngura pala palula.”Ka wangkangu, “Uwa palya, aṉangu 30 palya nyinanyangka nyakulaṉa wanti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Aipuṟamalu piṟuku wangkangu kuṉṯa-kuṉṯangku, “Piṟukuṉanta wanyu tjapinma? Kurangkuṉa rawangku tjapini, palu wanyuṉi wantima ngayunya pailwiyangku. Palu tjinguṟu nyuntu aṉangu palya nampa 20 kutju nguriṟa nyakuku tawunu nyara palula? Nampa nyangatja nyakulan wantikuṯu?”Ka wangkangu, “Uwa, ngayulu nampa panya 20 nguriṟa nyakula ngura palunya wantiku wiyantja wiya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iṟukuṯu wangkangu, “Wanyu ngayuku mirpaṉariwiyangku wantima, kaṉa kutju aṟa piṟuku wangkaku munuṉa palulanguṟu wangka wiyaringkuku. Palu tjinguṟu nyuntu nampa 10 kutju nguriṟa nyakuku? Munun yaaltjiriku?”Ka wangkangu, “Wiya palya, ngayulu tawunu palunya wiyantja wiyangku wantiku aṉangu 10 palya nyinanyangka nyakulamp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alatji Aipuṟamala wangkara wiyaringkula Mayatjalu wantikatira anu, ka Aipuṟamanya maḻaku anu ngurakut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Aipuṟamalu watarku nyinara nyinara ma-iranyakula nyangu wati maṉkurpa ngurangka itingka ngaṟanyangka. Munu nyakula paluṟu mapalku pakaṟa ngapari-ngapari wirtjapakaṉu munu tjanala kuranyu tultjungaṟakatira tjananya waḻkuṉu ngalyangku manta pampuṟ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tjananya paluṟu markuṉu wangkara, “Wati wiṟu tjuṯa! Waara ankuwiyangkuya wantima munuya ngayuku ngurangka wanyu pakuwiyariwa tjukutjuku. Panya ngayulu nyuranya pukuḻmankunytjikitja mukuring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yu kaṉa ngayuku waṟkaripai kapiku witula nyuranku tjina paltjintjaku. Kaya wanyu puṉu nyanga wiltjangka nyinara pakuwiyariwa, kaṉa mai kuka mantjila nyura ngalkula paḻtja ankunytjaku. Nyangatjaṉa puḻkaṟa pukuḻaringu nyura ngayuku ngurangka wirkankunyangka. Wanyu, kaṉa nyurampa palyala.”Kaya alatji kuliṟa wangkangu, “Wiya wiṟunya! Pukuḻarinyila nyangangka nyuntula tjukutjuku nyinany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ipuṟamanya mapalku anu palumpa kurikutu tiinta unngu nyinanyangka munu wangkangu palula, “Tjiiṟa! Walangku mai uḻu wiṟu mantjila munu rungkaṟa pau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wirtjapakaṉu palumpa kuka tjuṯakutu munu puluka yangupala kaṉpi puḻka ngurkantaṟa mantjinu kuka tjula wiṟu mulapa munu ungu wati palumpa waṟkaripai, ka pungkula palyaṟa pauṟa warpu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ipuṟamalu kuka panya pauntja munu puluka ipi, kuṟimi kuḻu mantjiṟa katira tjananya ungu wati panya maṉkurpa, kaya puṉu wiltjangka nyinara ngalkuningi. Ka Aipuṟamanya tjanala itingkaṯu ngaṟangi wiltja kutjupangk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2026-05-24T18:28:49Z</dcterms:created>
  <dcterms:modified xsi:type="dcterms:W3CDTF">2026-05-24T18:28:49Z</dcterms:modified>
  <dc:title>Bible.com.au: Genesis 18:1-33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