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434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17: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unu Godalu piṟuku wangkangu Aipuṟamala nyanga alatji, “Ngayulu panya nyuntunya kalkuṉu, ka nyuntu kuḻu ngayunya ngapartji kalkunma ngayunya rawangku wangaṉarangku kulintjikitjangku. Nyuntu kutju wiya, palu nyuntumpa walytja tjuṯangku kuḻu maḻatja maḻatjangku uti ngayunya kalkunma rawangku wangaṉarangku kulintjikitjangk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13 ]]></a:t>
            </a:r>
            <a:r>
              <a:rPr lang="en-US" b="1" sz="3000" spc="0" u="none">
                <a:solidFill>
                  <a:srgbClr val="000000">
                    <a:alpha val="100.00%"/>
                  </a:srgbClr>
                </a:solidFill>
                <a:latin typeface="Calibri"/>
              </a:rPr>
              <a:t><![CDATA[Uwa, ngayulu nyuntunya kalkuṉu, ka nyuntu ngapartji ngayunya wangaṉarangku kulinma, munu nyiṯayira tjuṯa watiringkunytjaku palyala nyuntu munu nyuntumpa katja munu nyuntula tjungu nyinapai uwankara kuḻu. Ka nyuntumpa katjapiti pakaḻipiti kulypalpiti nyiṯayira uwankara maḻatja maḻatja palu puṟunypaṯu watiku aṟangka tjarpama. Mamangku uti iṯi nyiṯayira wirkankunyangka tjiṉṯu 8-nguṟu palyanma. Munu panya nyurala waṟkaripai tjuṯaku iṯi nyiṯayira tjuṯa kuḻu palyanma. Munu nyura aṉangu ngura kutjupitja nyurala waṟkarinytjaku payamilaṟampa nyiṯayira tjuṯa palu puṟunymanama munu tjana iṯi nyiṯayira tjuṯa kanyinnyangkampa alatjinamaṯu. Ka watiringkunytja pala palulanguṟu nyura uwankarangku kulilku, ‘Mulapa Godalu nganaṉanya kalkuṉu, munu kalkuntjatjanungku paluṟu palyalku alatjiṯu wantinytja wiyangk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 tjinguṟu nyiṯayira kutjupa watiringkunytja wiya nyinarampa paluṟu ngayuku walytja wiya, munu nyurala tjungu wiya malikitja alatjiṯu. Panya ngayulu nyuranya kalkuntjatjanungku wangkangu nyiṯayira tjuṯa watiringkunytjaku, ka kutjupangku wantirampa kalkuntja panyatja wiyaṉ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unu Godalu piṟuku Aipuṟamala wangkangu, “Palu nyuntumpa kuri panya ini ‘Tjiiṟainya.’ Ka nyuntu kuwari palunya piṟuku Tjiiṟainya wangkanytja wiyangku ini kutjupa wangkama nyanga alatji ‘Tjiiṟanya’, panya ngayulu palunya kuḻu ini kutjupanany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gayulu palunya puḻkaṟa pukuḻmankuku, munuṉa palunya iṯitjararingkunytjaku palyalku nyuntumpa katja kanyintjaku. Ka katja pala palulanguṟu aṉangu ma-tjuṯa mularariku maḻatja maḻatja, ka minyma paluṟu tjanampa kutju-kami puḻka nyinaku. Paluṟu tjana ngura kutjupa kutjupa tjuṯangka nyinaku walytjaṟara walytjaṟara mungilyi mulapa. Kaya kutjupa tjara mayatja puḻka nyinaku ngura tjuṯaku.” Alatji Godalu wangkangu Aipuṟamaku kuri pukuḻmankunytjikitjangk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 wati panya paluṟu kuliṟa waḻkuntjikitjangku tultjungaṟakatira ngalyangku manta pampuṉu. Palu paluṟu unngu kuliṟa ikaringangi panya paluṟu kuliningi, “Ngali panyalinku tjiḻpi pampa mulapa. Yaaltjingaṟali tjitjitjararingkuku? Ngayulu irititja mulapa yiya 100 nyinanytja, ka Tjiiṟanya palu puṟunypaṯu irititja mulapa yiya 90 nyinanytja iṯi kanyintjikitja wiy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unu paluṟu Godala tjapinu, “Wanyu-puṯa Itjumailnga palyanmanama ngayula aṟangka nyinanytjak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 Godalu wangkangu, “Wiya, nyuntumpa kuri mulatu Tjiiṟalu katja nyuntumpa ngula kanyilku, ka nyuntu palunya inilku Isaacanya. Munu ngayulu Isaacanya palu puṟunytjuṯu kalkulku munuṉa palumpa walytja tjuṯa maḻatja maḻatja kuḻu kalkulku, panya ngayulu nyuntunya kalkuṉu, palu puṟunypa. Kalkuntja nyangatja tiṯutjara ngaṟaku wiyaringkunytja wiya alatjiṯ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alu ngayulu kulini nyuntu Itjumailku tjapinnyangka, munuṉa palulanguṟu palunya kuḻu pukuḻmankuku palunya tjitji tjuṯa ungkula, ka palumpa walytja tjuṯa mulapa nyinaku maḻatja maḻatja. Paluṟu katja tjuṯa nampa 12 utilku, kaya katja paluṟu tjana mayatja tjuṯa nyinaku ngura tjuṯaku. Kaya palula tjanalanguṟu aṉangu ma-tjuṯa mularariku maḻatja maḻatja Itjumailku panya walytja tjuṯa. Ka Itjumailnga tjamu puḻka nyinaku aṉangu nyanga palumpa tjanamp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alu nyuntumpa kuringku Tjiiṟalu ngula iṯi katja kanyilku aṟa nyanga palu puṟunypa yiya kutjupa. Paluṟu panya ini Isaacanya nyinaku, kaṉa palu puṟunytjuṯu palunya kalkuṉi panya ngayulu nyuntunya kalkuntja puṟunyp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alu Aipamanya Kalkun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unu Godalu Aipuṟamala wangkara wiyaringkula palunya wantikatira an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27 ]]></a:t>
            </a:r>
            <a:r>
              <a:rPr lang="en-US" b="1" sz="3000" spc="0" u="none">
                <a:solidFill>
                  <a:srgbClr val="000000">
                    <a:alpha val="100.00%"/>
                  </a:srgbClr>
                </a:solidFill>
                <a:latin typeface="Calibri"/>
              </a:rPr>
              <a:t><![CDATA[Ka tjiṉṯu pala palula panya Godalu palunya wangkanytja aṟa Aipuṟamalu wangaṉarangku kuliṟa palumpa katja Itjumailnga watiringkunytjaku palyaṉu munu palu puṟunypaṯu palyaṉu nyiṯayira uwankara palumpa ngurangka nyinanytja tjuṯa, panya palula waṟkaripai tjuṯa, tjiḻpi tjuṯa, wati tjuṯa, tjitji tjuṯa, iṯi tjuṯa kuḻu uwankara alatjiṯu. (Kutjupa tjuṯa ngaṉmanypa iṯi ngaringu Aipuṟamaku ngurangka, ka kutjupa tjuṯa paluṟu ngura kutjupangka payamilaṟa ngalya-katingu palula waṟkarinytjaku.) Ka wati kutjupangku Aipuṟamanya palu puṟunytjuṯu watiringkunytjaku palyaṉu panya Godalu wangkanytjitjangka. Nyara palula aṟa panya Aipuṟamanya tjiḻpi mulapa nyinangi yiya tjuṯa 99 nyinanytjatjanu. Ka panya palumpa katja Itjumailnga kungkatja nyinangi yiya 13 nyinanytjatjan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ngula Aipamanya tjiḻpiringkula yiya tjuṯa 99 nyinanyangka maḻangka Godalu palula utiringkula wangkangu, “Ngayuluṉa God Witulya Puḻkanya. Kaṉi nyuntu ngayunya wangaṉarangku kulinma munu tjukaṟuru mulapa nyinama kutjupangku nyuntunya nyakula kuranmankunytjaku-tawar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gayulu panya nyuntunya kalkuntjaṉa palyalku munuṉa nyuntulanguṟu aṉangu maḻatja maḻatja ma-tjuṯa mulararinytjaku palyalk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Ka Aipamalu kuliṟa tultjungaṟakatira ngalyangku manta pampuṉu Godanya waḻkuntjikitjangku, ka piṟuku palula wangkangu, “Kulilaṉi! Nyanga alatjiṉa nyuntunya kalkuṉi, panya ngayulu nyuntunya tjunkuku kutju-tjamu puḻka nyinanytjaku manta winkitjaku ngura kutjupitja kutjupitja tjuṯak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alulanguṟuṉa kuwari nyuntunya ini kutjupananyi, ka nyuntu Aipamanya wiyaringkula ini kutjuparinyi nyanga alatji, ‘Aipuṟamanya’, panya ngayulu nyuntunya ngurkantanu aṉangu ngura winkitjaku kutju-tjamu nyinanytjak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gayuluṉa nyuntulanguṟu palyalku aṉangu maḻatja maḻatja ma-tjuṯa mulararinytjaku, kaya ngura kutjupa kutjupa tjuṯangka nyinaku walytjaṟara walytjaṟara mungilyi mulapa. Kaya kutjupa tjara mayatja puḻka nyinaku ngura tjuṯak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unuṉa ngayulu kalkuntja panyatja rawangku kulilku, nyuntunya kutju kalkuntja wiya palu nyuntumpa katja, pakaḻi puḻiripiti maḻatja maḻatja kuḻuṉa uwankara kalkuṉi. Ka kalkuntja panya paluṟu tiṯutjara ngaṟaku wiyaringkunytja wiya alatjiṯu. Panya ngayulu nyuntumpa God nyinanyi, munuṉa nyuntumpa walytja tjuṯaku kuḻu God nyinaku maḻatja maḻatja uwankarak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panya nyuntu manta nyanga Kainanta pitjala nyinangi malikitja. Palu ngayuluṉanta nyuntunya manta nyangatja ungkuku, nyuntumpa walytja tjuṯa kuḻu maḻatja maḻatjangku walytjaringkula nguraṟarira kanyintjaku tiṯutjarangku. Munuṉa ngayulu palumpa tjanampa God nyinaku maḻatja maḻatja uwankaraku.”]]></a:t>
            </a:r>
          </a:p>
        </p:txBody>
      </p:sp>
    </p:spTree>
  </p:cSld>
  <p:clrMapOvr>
    <a:masterClrMapping/>
  </p:clrMapOvr>
</p:sld>
</file>

<file path=ppt/theme/theme1.xml><?xml version="1.0" encoding="utf-8"?>
<a:theme xmlns:a="http://schemas.openxmlformats.org/drawingml/2006/main" name="Theme98">
  <a:themeElements>
    <a:clrScheme name="Theme9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2026-06-28T12:01:11Z</dcterms:created>
  <dcterms:modified xsi:type="dcterms:W3CDTF">2026-06-28T12:01:11Z</dcterms:modified>
  <dc:title>Bible.com.au: Genesis 17:1-27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