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146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wangkangu, “Uwa kuwariṉanta nintini. Ka nyuntu nyuntumpa kukanguṟu ankula mantjiṟa ngalya-kati puluka kutju, nanikuta kutju, rama kutju paluṟu tjana panya kuḻi maṉkurpa nyinanytjitja munu kuukuuku kutju araḻapaḻpaḻpa kutju kuḻu ngalya-ka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Aipamalu ankula mantjiṟa ngalya-katingu kuka maṉkurpa tjuḻpu kutjara Godanya ungkunytjikitjangku. Munu katira puluka-waraṟa pungkula kata tjilpirpungkula walytjarpungkula ukalingkula kutjaraṉu munu walytjarpa kutjara lipiṟa mantangka tjunu munu paluṟu kuka panya kutjupa kutjara palu puṟunypaṯu walytjarpungkula tjunkula waṉaṉu kampa kutjara, ka nguṟurpa aḻa ngaṟala waṉaningi. Munu paluṟu tjuḻpu kutjara pungkula walytjarpungkuwiyangku winkiṯu tjunu kuka puḻkangka tjunguṟa kampa kutj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juḻpu panya kirkinpa tjuṯa pitjangu kuka ngalkunytjikitja. Ka Aipamalu tjananya pitjanyangka anga-ngaṟala pai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ṟu rawangku nyinara paṯaningi Godaku, munu mungartjirira tjiṉṯu tjarpanyangka ma-kunkunaringu munu puḻkaṟa kunkunarira ma-tjukur-tjukurariṟa puḻkaṟa nguḻuringangi munu tjititinga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ayatja Godalu palula tjukurpa wangkangu alatji, “Nyuntumpa walytjapiti ma-tjuṯaringkuku maḻatja maḻatja munuya ngula ngura malikitjangka ma-wirkaṟa malikitja tjuṯangka tjunguringkula nyinaku. Ka tjananya nyara palunya nguraṟa tjuṯangku waṟka puḻka ungkula puḻkaṟa alatjiṯu pakulku munuya pungkula kuḻu wituwitulku. Kaya nyuntumpa walytjapiti paku puḻka nyinaku ngura nyara palula rawa mulapa yiya nampa 40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gayuluṉa malikitja nyara palunya tjananya ngapartji kuralkuṯu nyuntumpakunu tjuṯa kurannyangka. Kaya nyuntumpakunu tjuṯangku ngura nyara palunya nguraṟa tjuṯaku kutjupa kutjupa tjuṯa mantjilku ulytja tjuṯa, mani puḻka, kutjupa kutjupa wiṟu tjuṯa, munuya mantjiṟa ngura palunya wantikatira ankuku kutjupa kutjupa winkitja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kuwari nyuntu rawa mulapa nyinaku munu tjiḻpiringkula ipilypa alatjiṯu nyinara iluku punkaṟantjalarinytja w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nyuntumpa walytja tjuṯa maḻatja maḻatja tjuṯaringkula ngura panya malikitjangka tiṯutjara nyinaku yiya nampa 400, munuya palulanguṟu tjuṯa mulararira maḻaku pitjaku ngura nyangakutu. Panya kuwariya nyangatja nguraṟa tjuṯa nyinanyi manta nyangangka aṉangu panya kura tjuṯa, palu ngayulu ngula kutju tjananya paiṟa iyalku tjana kura mulararinyangka kutju. Kaya nyara palulanguṟu nyuntumpakunu tjuṯa tjarpara nyinaku ngura walytjangka.” Alatji Godalu Aipamanya wangkara kalkuṉ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iṉṯu tjarpara mungaringkunyangka ayinayini kutjara urulyku wirkanu piti waṟutjara munu waṟu tjangi tili puḻkatjara kuka panya tjuṯangka. Ka waṟu panya pitingka puyu puḻka pakaningi. Munu pula kukangka nguṟur-kutjarawanu wirkaṟa ma-pitjala ma-wiyaringu ayinayini panya kutj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1 ]]></a:t>
            </a:r>
            <a:r>
              <a:rPr lang="en-US" b="1" sz="3000" spc="0" u="none">
                <a:solidFill>
                  <a:srgbClr val="000000">
                    <a:alpha val="100.00%"/>
                  </a:srgbClr>
                </a:solidFill>
                <a:latin typeface="Calibri"/>
              </a:rPr>
              <a:t><![CDATA[Ka pala palula-aṟangka Godalu Aipamanya kalkuṉu alatji wangkara, “Ngayulu nyuntumpakunu tjuṯa ngula manta nyangatja unganyi walytjaringkula nguraṟarinytjaku. Panya manta Itjipitala itinguṟu alinytjaralku karu ini Yupuṟaitilakutu ma-ngaṟala waṉaṉi, manta pala puḻka palunyaṉa unganyi nyuntumpakunu tjuṯa. Palu ngura nyanga palulawanu panya aṉangu kutjupa kutjupa tjuṯa kuwari nyinara waṉaṉi panya Kinkunu tjuṯa, Kinitjikunu tjuṯa, Katamanikunu tjuṯa, Iitakunu tjuṯa, Piṟitjikunu tjuṯa, Ripaim tjuṯa, Amurkunu tjuṯa, Kainankunu tjuṯa, Kirkatjakunu tjuṯa munu Tjaipukunu tjuṯa, aṉangu tjuṯa mulapa.” Alatji Godalu Aipamanya wangkara kalkuṉu.Ka Aipamanya Godaku mulamularingu, panya paluṟu waṟu ayinayini kutjara urinyangka nyakula kulinu, “Mulapa Godalu ngayunya kalkuṉ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Aipamanya Kalk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ra palulanguṟu Aipamanya ankula ngurangka wirkaṟa nyinangi. Munu paluṟu munga kutjupa tiinta unngu nyinara ira-nyakula nyangu kutjupa kutjupa irnyannyangka munu paluṟu kulinu wangka Godanya alatji wangkanyangka,“Aipama! Nguḻuringkuwiya nyinama. Ngayulu nyuntumpa kutitji puṟunypa, panya kura kutjupa kutjupa tjuṯangka-tawaraṉa nyuntula anga-ngaṟanyi. Munuṉa ngayulu nyuntunya ungkuku kutjupa kutjupa puḻka nyuntu ngayunya wangaṉarangku kulinny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Aipamalu ngapartji wangkangu, “Mayatja Katutja Puḻka! Nyaakuṉin kutjupa kutjupa puḻka ungkuku? Panya ngali kuriṟara kutju maṟalpa nyinanyi. Nyuntu panyaṉin ngayunya tjitji ungkunytja wiya ngayuku ulytja kutjupa kutjupa tjuṯa ngayulu ilunyangka maḻangka mantjintjaku. Palu ngayuku wati waṟka kutju nyinanyi mantjintjikitja wati ini Iliyatjanya ngura panya Tamatjakanya nguraṟa. Paluṟunti ngayuku uwankara mantjilku ngayulu ilu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ayatja Godalu piṟuku palula wangkangu, “Wiya, nyanga nyuntumpa waṟkangku Iliyatjalu mantjintja wiya nyuntumpa uwankara nyuntu ilunyangka maḻangka, nyuntumpa katja mulatu kutju mantjilku nyuntu panya utintjitjangku kutj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Mayatjalu palunya uṟilkutu katira wangkangu, “Ira-nyawa ilkaṟi nyara munu kililpi tjuṯa kantamilala. Nampa pala palu puṟunypa aṉangu nyuntulanguṟu ma-tjuṯaringukuku nyuntumpakunu tjuṯ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ipamanya mulamularingu Godaku. Ka nyara palulanguṟu Godalu palunya mulamularingkunyangka nyakula tjukaṟurunmankula walytjanma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 paluṟu wangkangu Aipamala, “Ngayulu Mayatja Godanya, panya ngayulu nyuntunya ngalya-katingu ngura nyara Aaṟalanguṟu manta panya Papilaniyalanguṟu, munuṉa ngayulu manta nyanga winki nyuntunya ungu nyuntu walytjangku kanyin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Aipamalu ngapartji tjapinu puṯu kuliṟa, “Mayatja Katutja! Ngura nyanga walytja tjuṯayanku nyinara waṉaṉi. Kaṉa puṯu nguwanpa mulamularinganyi. Wanyu puṯa kutjupa kutjupa palyala ngayulu nyakula mulamularingkunytjaku panya nyuntu ngayunya ungkunytjitjaku.”]]></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2026-05-31T03:33:32Z</dcterms:created>
  <dcterms:modified xsi:type="dcterms:W3CDTF">2026-05-31T03:33:32Z</dcterms:modified>
  <dc:title>Bible.com.au: Genesis 15:1-21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