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anta pala Kainanta ailuru puḻka ngaṟangi, ukiṟi wiya piḻṯi alatjiṯu. Ka palulanguṟu Aipamanya tjana manta pala palulanguṟu ma-pakaṉu wiluṟaralku manta panya ini Itjipitalakutu nyara palula unytju nyinanytjikitja ngura ukiṟi puḻkatjar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ankula ankula ma-ilaringu manta panya Itjipitala. Ka Aipamalu palumpa kuringka wangkangu Tjiiṟaila nyanga alatji, “Nyuntu minyma wiṟu mulapa, ka tjinguṟu nyuntunya Itjipitanya nguraṟa tjuṯangku nyakula kulilku, ‘Ai! Minyma wiṟu mulapa nyang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ana ngayunya nyakula kulilku, ‘Nyangatja tjinguṟu palumpa kuri.’ Munuṉiya tjinguṟu ngayunya pungkuku nyuntunyakitj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tawara nyuntu tjanala alatji wangka, ‘Nyangatja ngayuku kuṯa.’ Kaya palulanguṟu ngayunya pungkuwiyangku wantiku munuṉiya aṯunymankuku.” Alatji Aipamalu wangkangu palumpa kuringka Itjipitanya nguraṟa tjuṯangka ngunti wangk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languṟuya Aipamanya tjana manta Itjipitala ma-tjarpangu. Ka Itjipitanya nguraṟa tjuṯangku palumpa kuri Tjiiṟainya mulapaṯu nyakula kuliningi, “Ai, minyma wiṟu mulapa nyang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yatja panya Piiṟaku waṟka maṉkurtu palunya nyangu, munuya tjanampa mayatjangka ankula tjakultjunu minyma wiṟu nyakunytjatjanungku. Ka Piiṟalu wangkangu palumpa waḻikutu ngalya-katinytjaku. Kaya mulapaṯu ngalya-kat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iiṟalu Aipamanya kutjupa kutjupa tjuṯa wiṟuṟa ungangi palumpa panya kurikitjangku maḻanypa-palku kuliṟa. Munu palunya ungu tjiipi tjuṯa, nanikuta tjuṯa, puluka, tangkiyi, kamula tjuṯa kuḻu, munu aṉangu waṟka tjuṯa kuḻu palunya ungu mani wiya palumpa waṟkari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Godalu nyangu mayatja panya Piiṟalu Tjiiṟainya mantjinnyangka munu palulanguṟu palunya pikatjaraṉu, palumpa waḻingka waṟkaripai tjuṯa kuḻu. Kaya uwankara pika puḻkaringkula ngarira waṉ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Piiṟalu kulinu munu Aipamanya aḻṯira wangkangu, “Nyuntu ngayunya ngunti kuraṉu. Nyangatjaṉin ngunti ungu nyuntumpa maḻanypa-palku kaṉa aḻṯinytjikitjangku mantjinu. Palu nyanga paluṟu kunyu nyuntumpa kuri. Walangkunku mantjiṟa ma-ka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wangkangu palumpa waṟkaripai maṉkurta Aipamanya pulanya ma-katinytjaku. Kaya ma-katira ngura ilytjingka Itjipitala itingka pulanya paiṟa ma-iyaṉu. Ka pula Itjipitanya wantikatira anu kutjupa kutjupa tjuṯatjara, panya pula Itjipitala mantjintja uwankara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amanya Wit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Aipamanya wangkangu, “Nyuntumpa walytja tjuṯa wantikatira ara nyuntumpa ngura kuḻu munu manta kutjupangka ankula ngura tjura nyara palula nyinanytjikitjangku. Kaṉa ankunyangka nyuntunya nguṟurpa nintilku manta palu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 ngayulu palyalku nyupalilanguṟu aṉangu tjuṯa mulararinytjaku maḻatja maḻatja nyuntumpa walytja tjuṯa, kaya manta nyara palula walytjapiti kutjuṯu nyinara waṉalku ngura tjuṯangka. Munu ngayulu nyuntumpa palyalku nyuntu pukuḻpa nyinanytjaku. Kaya aṉangu ngura winkitjangku nyuntunya kulilku munuya kuliṟa nyuntunya mirawaṉiku. Kaṉa nyuntulawanungku tjananya palyalku pukuḻp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ṉa aṉangu tjuṯangku nyuntunya pukuḻmankunyangkampa ngayulu ngapartji tjananya pukuḻmankuku. Palu tjana nyuntunya kurannyangkaṉa tjananya ngapartji kuralkuṯu. Uwa, ngayulu nyuntulanguṟu aṉangu uwankara manta winkitja palyaṟa pukuḻmankuku.” Alatji Godalu Aipamanya wangkangu munu wituṉu a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nyara palula-aṟa panya Aipamanya tjiḻpi yiya nampa 75 nyinangi. Ka Mayatja Godalu ankunytjaku wangkanyangka paluṟu wangaṉarangku kulinu munu ngura panya Aaṟantanguṟu tjakuṟiṟa ma-pakaṉu palumpa kuri Tjiiṟainya munu palumpa maḻanyku katja Lotanya kuḻu. Munuya katingu mani puḻka, ulytja puḻka munu tjiipi tjuṯa, nanikuta tjuṯa, tangkiyi kamula kuḻukuḻu uwankara ngura Aaṟanta mantjiṟa tjunguṟa tjunguṟa kanyintjatjanungku. Munuya aṉangu waṟkaripai tjuṯa kuḻu katingu ngura pala palula ngaṉmanytju mantjiṟa kanyintjatjanungku. Nyanga uwankara alatjiṯuya Aaṟantanguṟu pakaltjingaṟa katingu ngura panya Kainanku.Munuya rawa ankula ankula ngula manta panya Kainanta wirkanu munuya piṟuku tjukutjuku ankula wirkanu puṉu miḻmiḻṯa ini Muuṟaila ngura ini Tjikimala itingka. (Palu ngura pala palula Kainannga nguraṟa tjuṯa nyinangi ngura walytjangka, nguratja tjuṯ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ayatja Godanya utiringu Aipamala munu wangkangu, “Nyanga paluṟu ngura panyatja, panya ngayulu ungkunytjikitjangku kalkuntja nyuntumpakunu tjuṯa nyinanytjaku.” Ka palulanguṟu Aipamalu pukuḻarira pitjilpa puḻka tjunu Godanya waḻkun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la maḻangkaya paluṟu tjana ma-pakaṉu uḻpaṟiralku ngura panya puḻi tjuṯatjarakutu. Munuya ma-wirkaṟa ngura tjunu tawunu ini Pitjulta kakaraṟa tawunu panya kutjupangka ini Ainya nguṟur-kutjara. Ka Aipamalu palu puṟunypaṯu pitjiltjunu munu Mayatja Godanya waḻku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languṟuya Aipamanya tjana piṟuku ma-pakaṉu uḻpaṟiralku munuya rawa ma-pitjalinangi manta panya Kainanta uḻpaṟira pilakutu.Aipamanya Ngura Itjipitala Wirkankunytj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2026-06-09T23:11:37Z</dcterms:created>
  <dcterms:modified xsi:type="dcterms:W3CDTF">2026-06-09T23:11:37Z</dcterms:modified>
  <dc:title>Bible.com.au: Genesis 12:1-20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