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Godalu wangkangu, “Uṟu pala puḻka tjaṟu ngarinytja ma-kitikitiriwa ka manta utiriwa.” Ka mulapaṯu alatjiringu Godalu wangk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manta utiringkunyangka Godalu ininu “Manta”, munu paluṟu uṟu kitikitiringkula ngarinyangka ininu “Uṟu Puḻkanya”. Munu paluṟu pukuḻaringu wiṟu mulapa ngaṟ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Munu palulanguṟu wangkangu, “Mantangka ukiṟi tjuṯariwa munu puṉu kutjupa kutjupa tjuṯa kuḻu pakala, puṉu uṉinypatjara munu puṉu maitjara tjuṯa kuḻu uṉinypa walytjatjara walytjatjara.” Ka mulapaṯu pakaṉu ukiṟi puṉu kutjupa kutjupa tjuṯa mulapa uṉinypa walytjatjara uwankara. Ka Godanya nyakula pukuḻaringu wiṟu mulapa ngaṟa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ṉṯu nyanga maṉkuritja mungartjirira mungaringkula ngalya-tjiṉṯu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Ka Godalu wangkangu, “Ilkaṟingka pala tili tjuṯa utiriwa nyinara manta irnyantjikitja kutju kaḻaḻaku, kutjupa tjuṯa mungaku.” Munu Godalu tili puḻka kutjara tjunu, kutju puḻka mulapa ini tjiṉṯu kaḻaḻa irnyantjaku, munu kutjupa tjuku nguwanpa ini piṟa mungangka irnyantjaku. Munu paluṟu kililpi tjuṯa mulapa ilkaṟingka tjunu mungangka irnyantjaku. Munu Godalu wangkangu, “Tili nyanga palula tjanalanguṟuya aṉangu tjuṯangku nyakula kulilku tjiṉṯuringkunyangka munu mungaringkunyangka munuya piṟa ma-ngarinyangka nyakula kulilku piṟa kutju ngaṟala wiyaringkunytja, munuya palulanguṟu kuḻi, nyiṉnga, piriyakutu kuḻu ngurkantankuku.” Ka mulapaṯu uwankara alatjiringu Godalu wangka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Panya paluṟu tili tjuṯa ilkaṟingka tjunu manta irnyaṟa utintjaku, tjiṉṯungku pakaṟa irnyaṟa kaḻaḻankunytjaku, piṟa kililpi tjuṯa mungangka irnyantjaku. Alatji paluṟu tili tjuṯa tjunu munga kaḻaḻa tiṯutiṯu rawa ngaṟanytjaku. Munu paluṟu nyakula pukuḻaringu wiṟu mulapa ngaṟa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jiṉṯu nyanga kutjara kutjaritja mungartjirira mungaringkula ngalya-tjiṉṯu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Godalu wangkangu, “Pala uṟungka unngu kuka tjuṯa utiringkula tjuṯariwa antipina kutjupa kutjupa tjuṯa mungilyi mulapa, waṉampi tjuṯa, uṟu unngutja kutjupa kutjupa uwankara. Munu ilkaṟingka tjuḻpu kutjupa kutjupa tjuṯa parpakaṟa para-ngaṟama mungilyi mula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atji Godalu wangkangku palyaṉu waṉampi kutjupa kutjupa puḻka tjuṯa munu antipina kutjupa kutjupa tjuṯa, uṟu unngutja uwankara paluṟu tjunu uṟungka unngu para-ngaṟanytjaku. Munu paluṟu ilkaṟingka para-ngaṟanytjaku tjuḻpu kutjupa kutjupa uwankaraṯu tjunu. Munu paluṟu nyakula pukuḻaringu wiṟu mulapa ngaṟa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ṟu tjananya uwankara pukuḻmanu wangkara, “Kuḻunytjararingkulayanku tjuṯaringama. Uṟu unngutja tjuṯa uṟungka mungilyirira lipiringama, kayanku tjuḻpu tjuṯa kuḻu mantangka tjuṯaring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Uwankara Pal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ṉṯu nyanga maṉkur-kutjaritja mungartjirira mungaringkula ngalya-tjiṉṯu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Godalu wangkangu, “Mantangka utiringkula ngaṟama para-ngaṟapai kutjupa kutjupa tjuṯa, panya kuka tjuṯa, munu kuka wiya tjuṯa kuḻu, ngultju tjuṯa munu inuṟa tjuṯa, puḻka tjuṯa munu tjukutjuku tjuṯa kuḻu, tjuninguṟu ankupai tjuṯa kuḻu utiringkula para-ngaṟama.” Ka mulapaṯu alatji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alu mantangka para-ngaṟapai kutjupa kutjupa uwankara palyaṉu, inuṟa kutjupa kutjupa tjuṯa, ngultju kutjupa kutjupa tjuṯa, munu tjukutjuku tjuṯa kuḻu, tjuninguṟu ankupai tjuṯa uwankara mulapa. Munu paluṟu uwankara nyakula pukuḻaringu wiṟu mulapa ngaṟa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languṟu Godalu wangkangu, “Wanyula nganaṉanku puṟunypa aṉangu palyala nganaṉa puṟunypa nyinanytjaku. Kaya aṉangu paluṟu tjana kuka uwankaraku mayatja ngaṟaku antipina tjuṯaku, tjuḻpu tjuṯaku, mantangka para-ngaṟapai uwankaraku, puḻka tjuṯa munu tjukutjuku tjuṯaku 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mulapaṯu Godalu aṉangu palyaṉu paluṟunku puṟunypa. Ka paluṟu pula wati munu kungkawaṟ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Godalu pulanya pukuḻmanu wangkara, “Tjitji tjuṯatjararingama pula, kaya nyupalilanguṟu walytja tjuṯa mulapa ma-mungilyirira nyinama manta winkingka maḻatja maḻatja, munuya ngura tjuṯa mulapa palyanma tjiwariwari pukuḻpa palya nyinanytjikitjangku. Munuya uwankara mayatjarira kanyinma, panya ngayulu nyuranya tjunu kutjupa kutjupa uwankaraku mayatja puḻka nyinanytjaku antipina tjuṯaku, tjuḻpu tjuṯaku, kuka tjuṯaku, mantangka para-ngaṟapai uwankaraku kuḻ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nyawa! Ngayulu ukiṟi uṉinypatjara kutjupa kutjupa uwankara, puṉu maitjara kutjupa kutjupa uwankara, mai mantatja uwankara kuḻukuḻu mantangka tjunu nyura ngalkula paḻtjaring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ngayulu mai ukiṟi, mai parka puḻka mulapa mantangka tjunu kukangku, tjuḻpungku, mantangka para-ngaṟapai uwankarangku ngalkunytjaku.” Ka mulapa alatjiringu Godalu wangkany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Godalu uwankara palyantjatjanungku nyakula pukuḻaringu uwankara wiṟu mulapa ngaṟanyangka. Ka tjiṉṯu nyanga maṉkur-maṉkuritja mungartjirira mungaringkula ngalya-tjiṉṯu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waripatjara mulapa Godalu ilkaṟi munu manta palyaṉu uwankara wi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nta uwankara uḻṯu ngaṟangi, ka uṟu kutju tjiwariwari ngaringi puḻka mulapa, ka mungawaḻuṟungku tjutuningi. Ka Godaku kurunpa para-ngaṟangi uṟungka katuw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languṟu Godalu wangkangu, “Kaḻaḻari!” Ka kaḻaḻ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aḻaḻarinyangka nyakula Godanya pukuḻaringu wiṟu mulapa ngaṟanyangka. Munu paluṟu mungawaḻuṟu munu kaḻaḻa tiṯutiṯuṉ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ininu “Munga”, munu “Kaḻaḻa”. Ka kaḻaḻa ngaṟala mungartjirira mungaringkula piṟuku ngalya-tjiṉṯu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Godalu piṟuku wangkangu, “Uṟu pala tjara-tjarariwa munu katu tjaṟu ngarima ka nguṟurpa aḻa puḻka ngaṟama.” Ka paluṟu wangkanyangka mulapaṯu tjararingu, panya Godalu wangkangku uṟu tjaraṉu munu katu tjaṟu ngarinytjaku wangkangu munu nguṟurpa aḻa puḻka ngaṟ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tjaraṟa wiyaringkula paluṟu aḻa panya nguṟurpa ngaṟanytja ininu “Ilkaṟi.” Ka tjiṉṯu nyanga kutjaritja mungartjirira mungaringkula ngalya-tjiṉṯuring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2026-06-09T23:10:08Z</dcterms:created>
  <dcterms:modified xsi:type="dcterms:W3CDTF">2026-06-09T23:10:08Z</dcterms:modified>
  <dc:title>Bible.com.au: Genesis 1:1-31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