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ura panya Jew wiya tjuṯa, munu nyura nyaaku Jew tjuṯa puṟunypa Moseku aṟawanu nyinanytjikitja mukuringanyi? Panya kuwari nyura kutjupa tjarangku Jew tjuṯaku aṟa tiṯutjarangku kulilpai munu Saturday kutjupa Saturday kutjupa tjanala inmangka tjunguringkupai. Munu nyura piṟuku tjiṉṯu miḻmiḻpa kutjupa tjanampa ngaṟanyangka tjanala tjunguringkupai, tjinguṟu piṟa kutjupangka kutjupangka, tjinguṟu piriyakutu, tjinguṟu kuḻingka, tjinguṟu nyiṉngangka kuḻ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jinguṟu nyura kulini Godalu-manti alatji palyannyangka nyakula nyuranya tjukaṟurunmankula walytjanmankuku. Palu wiya. Panyaku nyura watarkuringu? Panya ngayulu nyurala rawangku tjakultjunangi Tjukurpa Palya Jesunyatjaraku mulamularingkunyangka Godalu nyuranya tjukaṟurunmankula walytjanmankunytjaku. Palu tjinguṟuṉa unytjungku panyatja nyurala tjakultjunangi nyura maḻaku aṟuringkunytjaku-pa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walytja tjuṯa, uti nyura ngayunya arkanma, munuya kulinma panya Moseku tjukurtu nganaṉanya puṯu tjukaṟuruṉi Godala tjunguringkula nyinanytjaku, palu panya Jesuku mulamularingkunyangka kutju Godalu nganaṉanya tjukaṟurunmankula walytjanmankupai. Panya mungaṯu ngayulu nyurala tjungu nyinara nyuranya puṟunypa nyinangi Jew wiya puṟunypa munu panyaṉa nyuranya Moseku aṟawanu nyinanytjaku wituwituntja wiyaṯu. Ka nyura nyaaku aṟa pala palulawanu nyinanytjikitja mukuringanyi?Panya ngayulu mungaṯu nyurala tjungu nyinanyangka nyura ngayunya kurantja wiyangku wiṟuṟa kanyi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yura ninti panya nyara palula aṟa ngayulu pikatjarangku nyurala Tjukurpa Palya Jesunyatjara tjakultjun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nya ngayulu pikatjara nyinanyangka nyura kuraringkula tungunpungkunytja wiyangku ngayunya aḻṯira nyurampa ngurangka pukuḻṯu kanyiningi angelpa ilkaṟitja puṟunypa munta Jesunya puṟuny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nyura ngayuku puḻkaṟa pukuḻaringi munu nyura nyaaringu kuwari? Ngayulu ninti panya wiṟuṟaṉi nyura pukuḻṯu kanyiningi. Tjinguṟuṉa nyurala kutjupa kutjupaku ngatjinnyangka nyura ngayunya ungama alatjiṯu. Uwa, nyura panya ngayuku ngaṉmanypa puḻkaṟa mukuringkupai nyinangi, munu panyaṉi nyura wiṟuṟa pukuḻṯu ungkupai ngaḻṯunytju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kuwari nyanga nyura ngayuku kuraringu. Nyaanguṟu nyura alatjiringu? Tjinguṟu ngayulu nyuranya tjukaṟurungku wangkanyangka nyura ngayuku kurar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aṉangu nyara paluṟu tjana nyuranya rawangku puḻkaṟa wituwituṉi Moseku aṟawanu nyinanytjaku munu ngayuku kuraringkula palula tjanala kutju kulintjaku. Tjinguṟu nyura ngunti kulini tjana nyurampa mukuringkunyangka-palku, palu wiya tjana mukuringanyi nyura Jesunya wantira tjanala kutju kul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ṉmanypa panyaṉa nyurala nyinara tjukurpa tjukaṟuru wangkangi, palu kuwariṉa ngura kutjupangka nyinanyi. Ka palya nyura tjinguṟu aṉangu kutjupangku Tjukurpa Palya tjukaṟurungku wangkanyangka kuliṟa palumpa mukuringama. Nyaratja palya, palu kutjupangku nyuranya mukumukuṟa ngunti kurannyangkaya tjananya kuliṟa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walytja wiṟu tjuṯa, nyura ngayuku tjitji tjuṯa puṟunypa, panya ngayulu tjukurpa Jesunyatjara nyurala wangkanyangka nyura palumpa mulamularingu. Palu nyura Moseku aṟawanu piṟuku nyinanytjikitja mukuringkunyangkaṉa puḻkaṟa tjituṟu-tjituṟurira nyuranya rawangku kulini panya nyura kuwaripaṯu tjukaṟurungku kulintja w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walytja tjuṯa, wanyuṉa aṟa kutjupa nyurala wangkama panya Moseku aṟatjara nyura tjukaṟuru mulatu kulintjaku tjukurpa nyanga alatji, panya watingku kalkulpai tjiḻpiringkula katja ungkunytjikitjangku paluṟu kanyintja uwankara. Palu katja paluṟu kuwaripa tjukutjukuṯu nyinanyi mantjintja wiya munu kalkuntja kutju kulini. Munu paluṟu waṟkaripai tjuṯa puṟunypa nyinanyi kutjupa kutjupa mantjintja wiyaṯu, panya paluṟu ngula kutju puḻkaringkulalta mantjiṟa kanyilku tjiṉṯu panya mamangku ungkunytjikitjangku wangkanytjitjangka kutju. Paluṟu tjukutjuku nyinanyangka aṉangu kutjupangku palunya aṯunymaṟa kanyilpai munu kalkuntja tjuṯa kuḻu aṯunytju kanyilpai paluṟu ngula mantji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yaalkuṉa nyuranya? Ngayulu puṯu kulini nyuranya tjukaṟuruntjikitjangku nyanga paṯu nyinara. Nyangatjaṉa lita kutju walkatjuṟa nyuranya puḻkaṟa wangkanyi. Palu mukuringanyiṉa ma-pitjala nyuranya ilangku purkaṟangku wangkanytjikitja. Palu puṯuṉa kulini.Tjukurpa Aikanya Pula Tjiiṟ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lilaya, panya nyura kutjupa tjuṯangku Moseku aṟa kutju kuliṟa waṉaṉi kuwaripangkuṯu. Munu nyura palulanguṟu puṯu tjukaṟurungku kulini. Wanyu kaṉa nyurala tjapila, “Nyura kulini panya Moseku tjukurtu nganaṉala wangka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nyiringka iriti walkatjunkunytja alatji ngaṟanyi Aipuṟamalu katja kutjara utinu minyma kutjarangka ini panya Itjumailnga pulanya Isaacanya. Ka panya Itjumailku ngunytju ini Aikanya munu paluṟu Aipuṟamaku kuriku waṟkaripai Tjiiṟaku, ka panya Tjiiṟanya Isaacaku ngunytju panya paluṟu walytja waṟkari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Tjiiṟanya panya tjitji wiyaṯu pampa mulararingu munu panya palumpa kuri Aipuṟamanya wituwituṉu palumpa waṟkaripaingka Aikala ngarinytjaku, ka panya nyara palulanguṟu paluṟu katja kanyinu ini Itjumailnga. Ka palula maḻangka Godalu Aipuṟamanya kalkuṉu alatji wangkara, “Nyuntumpa kuri Tjiiṟanya kuwari nguwanpa pakuringkuku munu katja kanyilku.” Ka ngulalta Godalu panya kalkuntja wirkanu katja ini Isaacan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inyma nyanga kutjaranguṟu nganaṉa tjukurpa kampa kutjupa kulini. Panya minyma kutjaranguṟu nganaṉa aṟa kutjara kulini Godalu ungkunytja. Munula minyma Aikalanguṟu kulini tjukurpa Godalu Mosenya ungkunytja puḻi panya ini Tjaniyala. Ka aṉangumpa nyanga Moseku aṟawanu nyinara minyma Aikanya puṟunypa nyinanyi, Tjiiṟaku waṟkaripai puṟunypa walytja waṟkaripai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nyma nyara Aikanya kuliṟa nganaṉa kulini puḻi panya Tjaniyanya manta nyara Aṟaipiyala nguṟurpa. Ka panya palumpa katja Itjumailnga ngunytju puṟunypa walytja waṟkaripai wiya ka palumpakunu maḻatja maḻatja kuḻu palu puṟunypa nyinanyi. Munula Aikanya kuliṟa nganaṉa Jerusalemanya kuḻu kulilpai panya Jew tjuṯaku ngura puḻka. Uwa, Aikanya kuliṟa nganaṉa Jew tjuṯa kulilpai tjana Moseku aṟawanu nyinanyangka, panya tjana alatji kulilpai, “Godalu nganaṉanya aṟa nyanga palulawanu nyinanyangka nyakula tjukaṟurunmankula walytjanman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minyma panya Tjiiṟanya kuliṟala nganaṉa kulini paluṟu kutjupaku waṟka unytjungku palyalpai wiya, Aikalu puṟunytju. Nyara palunya kuliṟa nganaṉa Jerusalema kutjupa kulini panya ngura ilkaṟitja. Panya ngura nyara paluṟu ngaṟanyi Jesuku mulamularingkupai tjuṯaku, Godalu tjananya tjukaṟurunmankula walytjanmaṟa kanyin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tjukurpa Tjiiṟanyatjara nyiringka iriti walkatjunkunytja ngaṟanyi alatji,“Nyuntu pukuḻarima minyma tjitji wiya nyinara, mulyararinytja wiya.Nyuntu iṯi kanyintja wiya, palu kuwari pukuḻpa mirama.Nyuntunya panya kuringku wantingu tjitji wiya.Palu kuwari nyuntu tjitji tjuṯatjararingkuku.Ka nyura minyma kuritjara tjuṯangku rawa nyinara tjitji maṉkurpa kutju kanyilku.” Alatji panya Aitjayalu iriti walkatjunu nyiri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walytja tjuṯa, nyura panya Godaku katja uṉṯalpa nyinanyi Isaacanya puṟunypa, panya Tjiiṟalu nyinara rawangku paṯaningi Isaacaku munu Godalu kalkunnyangka kutju katja mantjinu, palu puṟunypa nyuranya Godalu katja uṉṯalpa kanyini kalkuntjatjanung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anya Itjumailnga iṯi wirkanu Aipuṟamanya pula Aikanya tjunguringkula ngarinyangka. Palu Isaacanya iṯi ngaringu Godalu Aipuṟamanya kalkuntjitjanguṟu. Nyara palulanguṟu kutju Isaacanya wirkanu Kurunpa Miḻmiḻṯu palyannyangka. Palu tjitji paluṟu pula tjungu puḻkaringangi, ka Itjumailtu Isaacanya rawangku uuḻinkupai. Ka palu puṟunypa kuwari ngaṟanyi panya Jew tjuṯaya Jew wiya tjuṯaku puḻkaṟa kuraringkupai, panya tjana nintingku kulilpai alatji, “Godalu nganaṉanya Jesuku mulamularingkunyangka kutju tjukaṟurunmankula walytjanmanu.” Kaya nyara palulanguṟu Jew tjuṯa tjanampa kuraringkup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ku walytja tjuṯa palu puṟunypa nyinangi. Panya Jesuku mulamularingkunytja kuwaripangka nganaṉa mamu arkayitja tjuṯangka wangaṉarangku kuliningi munula palunya tjananya puṯu wantingi. Panya wati waṟkaripaingku palumpa mayatjangka wangaṉarangku kulilpai, palu puṟunypa nganaṉa aṟa palula tjanala kutju wangaṉarangku kulini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tja kulinma panya nyiringka iriti walkatjunkunytja ngaṟanyi alatji Godalu Aipuṟamanya wangkanytja,“Nyuntu ilunyangka Aikaku katjangku Itjumailtu nyuntulanguṟu kutjupa kutjupa mantjintja wiya alatjiṯu. Palu Isaacalu kutjungku nyuntumpa uwankara mantjilku. Nyara palulanguṟu Aikanya pulanya Itjumailnga ngura kutjupakutu paiṟa iyala panya paluṟu pula walytja waṟkaripai wiya mayatjangku wangkanyangka kutju palyalpai.” Alatji Godalu Aipuṟamala wangkan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wa walytja tjuṯa, tjukurpa nyanga palulanguṟula nyaa kulini? Wiya, nganaṉa kulini Jesuku Christaku mulamularingkupai tjuṯa Aikaku katja puṟunypa wiya, panya minyma paluṟu mayatjangku wituwitunnyangka waṟkaripai. Palu nganaṉa panya Tjiiṟaku tjitji puṟunypa nyinanyi, panya paluṟu Aipuṟamaku kuri mulapa nyinangi walytja waṟkarip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tjiṟirpi panya palula panya Godalu kulintjitjangka alatjiṯu palumpa katja mantakutu wituṟa iyaṉu. Ka minyma Jew-ngku palunya iṯi kanyinu Moseku tjukurwanu nyin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ṟu pitjangu nganaṉanya Moseku aṟa waṉalpai tjuṯa wankaṟunkunytjikitja nganaṉa palumpa walytjaringkula Godaku katja uṉṯalpa mulapa nyinanytjaku. Kala nyara palulanguṟu kuwari Jesunya waṉaṉi munula alatji kulini, “Godalu nganaṉanya Moseku aṟawanu nyinanyangka nyakula tjukaṟurunmankula walytjanmankunytj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untu nganaṉa Godaku katja uṉṯalpa nyinanyangka paluṟu nganaṉala palumpa katjaku kurunpa tjarpatjunu nganaṉala unngu nyinanytjaku. Kurunpa nyara paluṟu panya Kurunpa Miḻmiḻnga, ka nganaṉa kurunpa nyara palunyatjarangku Godanya waḻkuṟa wangkapai, “Abba.” Panya alatji wangkanyi, “M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 ngaṉmanypa wati waṟkaripai tjuṯa puṟunypa nyinangi nyurampa mayatjangka mantjintjikitja wiya, palu kuwari nyanga nyura Godaku katja uṉṯalpa nyinanyi. Ka nyara palulanguṟu Godalu nyuranya kalkuntjatjanungku ungkula puḻkaṟa pukuḻmankuku.Paulanya Tjanampa Kuliṟa Tjituṟu-tjituṟuri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aṉmanypa nyura Godaku ngurpa nyinara mamu arkayitja tjuṯangka kuliṟa waṉaningi. Panya wati waṟkaripaingku palumpa mayatjangka wangaṉarangku kulilpai, palu puṟunypa nyura mamu palula tjanala wangaṉarangku kuliningi. Palu mamu nyara paluṟu tjana kurakura tjuṯa god mulap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kuwari nyanga nyura Godaku nintiringu, panya Godalu nyuranya palumpa nintiringkunytjaku palyaṉu. Ka nyura nyaaku piṟuku mukuringanyi mamu palula tjanala kulintjikitja? Nyara paluṟu tjana palya wiya kurakura tjuṯa, ka nyura tjananya kuliṟa kurunpa kuṉpuringkula pukuḻarinytja wiya alatjiṯu. Kaya wantima mamu palula tjanala piṟuku mayatja puṟunytja kulintja wiyangku.]]></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2026-06-09T23:10:36Z</dcterms:created>
  <dcterms:modified xsi:type="dcterms:W3CDTF">2026-06-09T23:10:36Z</dcterms:modified>
  <dc:title>Bible.com.au: Kalaitjiyaku 4:1-31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