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presProps" Target="presProps.xml"/>
  <Relationship Id="rId36" Type="http://schemas.openxmlformats.org/officeDocument/2006/relationships/viewProps" Target="viewProps.xml"/>
  <Relationship Id="rId3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66430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Kalaitjiyaku 3:1-2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PITJ]]></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Panya nyiringka iriti walkatjunkunytja tjukurpa paluṟuṯu ngaṟanyi Godalu panya kalkuntja, panya paluṟu wangkangu aṉangu manta winkitja palumpa mulamularingkunyangka tjukaṟurunmankula walytjanmankunytjikitjangku. Nyangatja tjukurpa palya mulapa ngaṉmanytju Godalu Aipuṟamala tjakultjunkunytja. Alatji paluṟu wangkangu, “Ngayulu aṉangu manta winkitja pukuḻmankuku nyuntulanguṟ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Ka panya Aipuṟamanya mulapa Godaku mulamularingu. Ka nyara palulanguṟu palunya aṯunymaṟa kanyiningi. Ka aṉangu kutjupa tjuṯa Aipuṟamanya puṟunypa mulamularingkunyangka Godalu palunya tjananya kuḻu aṯunymaṟa kanyilku.]]></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Panya Godaku tjukurpa iriti Moselu nyiringka walkatjunkunytja ngaṟanyi alatji,“Utiya tjukurpa Godalu ngayunya ungkunytjitja uwankara, wangaṉarangku kuliṟa palyanma, tjukurpa uwankarangka tungunpungkuwiyangku. Tjinguṟu nyura tjukurpa kutjungka tungunpungkunyangka, Godalu nyuranya kukanymananyi, ngula pungkunytjikitjangku.” Alatji ngaṟanyi nyiringka. Ka tjinguṟu aṉangu kutjupa Godanya pukuḻmankunytjikitja mukuringkula tjukurpa Godalu Mosenya ungkunytjitja uwankara wangaṉarangku kulinma. Palu paluṟu tjinguṟu tjukurpa kutjungka tungunpungkula ngaṯalarinyi alatjiṯu, ka Godalu palunya pungkunytjaku alatjiṯu ngaṟanyi.]]></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Ka nganalu tjana wanyu tjukurpa uwankara wangaṉarangku kuliṟa palyalpai nyinanyi kutjungka tungunpungkunytja wiyangku? Wiya alatjiṯu. Kala pala palulanguṟu kulini aṉangu tjuṯa Moseku tjukurwanu puṯu tjukaṟuru ngaṟanyi Godalu nyakula pukuḻarinytjaku. Panya nyiringka iriti walkatjunkunytja ngaṟanyi alatji,“Aṉangu mulamularingkunyangka kutju, Godalu palunya walytjanmankuku. Ka paluṟu Godala tjunguringkula wanka tiṯutjara nyinaku, panya mulamularingkunytjanguṟ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Palu tjukurpa Godalu Mosenya ungkunytjitja nyanga puṟunypa wiya, aṟa mauṉṯalpa ngaṟanyi munu alatji wangkanyi,“Aṉangungku tjukurpa nyanganpa uwankara wangaṉarangku kuliṟa palyaṟa kutju Godala tjunguringkula wanka tiṯutjara nyinak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Uwa, nganaṉa tjukurpa Godalu Mosenya ungkunytjitja uwankara puṯu wangaṉarangku kuliṟa palyalpai munula nyara palulanguṟu kukanyaringu. Palu Jesunya Christanyalampa ngalkilpa anga-ilungu puṉungka, panya nyiringka iriti walkatjunkunytja tjukurpa ngaṟanyi nyanga alatji,“Panya aṉangu pungkula puṉungka utitjunkunytjanya, nyara paluṟu kukanyp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latji Jesunya kukanyaringu munu panya nganampa ngalkilpa ilungu, Jew wiya tjuṯaku kuḻu. Panya Godalu Aipuṟamanya mulamularingkunyangka kalkuṉu palunya pukuḻmankunytjikitjangku, palu puṟunypa paluṟu Jew wiya tjuṯa kuḻu kuwari pukuḻmananyi Aipuṟamanya puṟunypa Godaku mulamularingkunyangka. Munu panya Godalu ngaṉmanytju kalkuntjatjanungku nganaṉala uwankarangka Kurunpa Miḻmiḻnga tjarpatjunu nganaṉa Jesuku mulamularingkunyangka.Godalu Kalkuntja munu Moseku Tjukurp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Uwa walytja tjuṯa, kuwariṉa aṟa kutjupa nyurala wangkanyi nyura uti kulintjaku. Tjinguṟu aṉangu kutjarangku wangkara kulilpai kutjupa kutjupa palyantjikitjangku munu pulanku wangkara kalkulpai. Ka nyara pula ngaṉmanytju wangkara kalkuntja kutjupangku maḻangka puṯu wiyaṉi munu puṯu kampa kutjupa palyaṉi.]]></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Ka tjukurpa nyanga palu puṟunypa nyiringka iriti walkatjunkunytja ngaṟanyi Godalu kalkuntja Aipuṟamanya. Panya paluṟu palunya kalkuṉu munu palumpa tjitji kuḻu kalkuṉu. Palu panya nyiringka tjukurpa nyangatja ngaṟanyi tjitji kutju, tjuṯa wiya. Kala nyanga palulanguṟu kulini panya tjitji kutju paluṟu ini Jesunya Christany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Nyaaṉa wanyu wangkaku nyura uti kulintjaku? Wiya, nyangatjaya kulila. Panya ngaṉmanytju alatjiṯu Godalu Aipuṟamanya kalkuṉu, munu palulanguṟu yiya 430 ngaṟala wiyaringkunyangka maḻangka kutju tjukurpa puḻka Mosenya ungu. Palu tjukurpa panya maḻa ungkunytjalu puṯu kampa kutjupa palyaningi tjukurpa panya ngaṉmanytju kalkuntjanya. Panya kalkuntja paluṟu waintaṟa alatjiṯu ngaṟaku tiṯutjar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sunya Kutjula Kulinm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Panya nganaṉa Moseku aṟawanu nyinanyangka Godalu nganaṉanya kalkuntjatjanungku puṯu unganyi. Palu paluṟu nganaṉanya ungkupai paluṟu kalkuntjatjanungku kutju. Panya Aipuṟamalu wanka nyinaralpi Moseku aṟa kanyintja wiya ngurpa nyinangi. Ka Godalu pukuḻtju puḻkangku palunya ungu paluṟu kalkuntjatjanungku.]]></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Ka nyaaku wanyu Godalu tjukurpa puḻka tjuṯa ungu Mosenya? Wiya, tjukurpa palunya ungu aṉangu tjuṯangku kura palyantjatjanungku nintingku kulintjaku. Palu tjukurpa nyanga paluṟu ngaṟangi Aipuṟamaku tjamu maḻatja maḻatjanguṟu utiringkunytjaku paṯaṟa Godalu panya kalkuntjitja. Ka tjukurpa panya palunya Godalu palumpa angelpa wituṉu Mosenya ungkunytjaku, ka paluṟu aṉangu tjuṯangka wangkara nintinu.]]></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Palu Godalu kutjupawanungku Aipuṟamanya kalkuntja wiyaṯu palunya alatjiṯu kalkuṉu. Panya Godanya kutju alatjiṯu munu kutju paluṟuṯu Mosenya tjukurpa ungu munu Aipuṟamanya kutju paluṟuṯu kalkuṉu.]]></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Palu kutjupa tjuṯangku tjinguṟu kulini alatji, “Godalu tjinguṟu Mosenya tjukurpa panya puḻka tjuṯa ungkula Aipuṟamanya panya kalkuntjatjanungku wantingu.” Palu wiya, Godalu Mosenya ungkula kalkuntjitja panyatja wantinytja wiyangku kuliningi alatjiṯu, panya kalkuntjitja nyara palulanguṟu kutju paluṟu nganaṉanya tjukaṟurunmankula walytjanmankupai. Tjinguṟu nganaṉa Moseku aṟawanu tjukaṟuru mulapa nyinanyangkampa Godalu nganaṉanya tjukaṟurunmankula wankaṟunama palula tjungu tiṯutjara nyinanytjaku. Palu wiya, tjukurpa nyara palulawanula puṯu alatjiṯu tjukaṟuru nyinapai.]]></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Panya tjukurpa iriti nyiringka walkatjunkunytja alatji ngarinyi, “Manta winkingkaya aṉangu uwankarangku kura rawangku palyaṉi munuya puṯu wantinyi.” Uwa mulapa nganaṉa puṯu kura wantinyi, palu nganaṉa Jesuku Christaku mulamularingkunyangka kutju Godalu kalkuntjatjanungku nganaṉanya tjukaṟurunmankula walytjanmankuku.]]></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Panya ngaṉmanypa nganaṉa Moseku tjukurwanu nyinangi Godalu nganaṉanya tjukaṟuru nyinanyangka nyakula tjukaṟurunmankunytjaku, palu wiya, puṯula kura wantira tjukaṟuru nyinangi, kalanya paluṟu puṯuṯu tjukaṟurunmanangi. Panya pulitjumunungku aṉangu tjuṯa tjailangka kanyilpai, kaya puṯu pakalpai, palu puṟunypa nganaṉa ngaṉmanypa Moseku tjukurwanu nyinara puṯu tjukaṟururingangi Godalu nganaṉanya nyakula tjukaṟurunmankula walytjanmankunytjaku. Panya Jesunya pitjanytja kuwaripangka nganaṉa puṯu kuliningi palumpa mulamularingkunytjikitjangku munula kuwari kutju kuliṟa mulamularingu paluṟu pitjala nintinnyangka.]]></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Uwa, Godalu nganaṉanya Jew tjuṯa tjukurpa puḻka ungu Moselawanungku nganaṉa wangaṉarangku kuliṟa palyantjaku. Tjukurpa nyanga paluṟulanya kuṯangku puṟunytju tjukaṟuruningi Jesuku Christaku paṯaṟa. Panya paluṟu pitjangu nyuntu nganaṉa palumpa mulamularingkunyangka Godalu nganaṉanya tjukaṟurunmankula walytjanmankunytjaku.]]></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Uwa, ngaṉmanytjulanya Moseku tjukurtu nganaṉanya tjukaṟuruningi palulawanu tjukaṟuru nyinanytjaku, palu kuwarila Jesuku mulamularingkula palulawanu wankaṟu nyinanyi.]]></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Ka panya nyura Jesuku Christaku mulamularingkunytjatjanu Godaku katja uṉṯalpa nyinanyi, Moseku aṟawanu wiya.]]></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Panya nyura minangka baptise-aringkula kuwari Christala tjungu nyinanyi.]]></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Palu Kalaitjiyanya nguraṟa tjuṯa, nyura nyaanguṟu kata kuraringkula palunya wantingu? Nganalu nyuranya kulintja kampa kutjupanu? Panya nyuralaṉa ngaṉmanytju utingku wangkangi Jesunya puṉu kaṯakutjarangka wakaṟa utitjunkunytja, ka panya nyura kulintjatjanu palumpa mulamularingu. Nyara palulanguṟu panya Godalu nyuranya tjukaṟurunmankula walytjanmanu. Ka nyura nyaanguṟu wantira Moseku aṟawanu Godala tjunguringkunytjikitjangku kulini? Nganalu nyuranya tjaa kuraṉu?]]></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Panya nyura kutjupa tjuṯa Jew tjuṯa nyinanyi, ka kutjupa tjara Jew wiya tjuṯa, ka panya kutjupa tjuṯa wati mayatjaku unytju waṟkaripai, ka tjara kutjupangku walytjangku kuliṟa waṟkaripai. Ka panya kutjupa tjuṯa wati, ka kutjupa tjuṯa minyma. Nyangatja palya, palu nyura uwankara kutjuringu Jesula Christala kutjungka palumpa walytjaringkula.]]></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Uwa, nyura Christaku mulamularingkula palumpa walytjapiti nyinanyi. Nyara palulanguṟu nyura Aipuṟamanya puṟunypa nyinanyi. Ka Godalu nyuranya kalkuntjatjanungku ungkuku alatjiṯu, panya iriti Godalu Aipuṟamanya wangkara kalkuṉu aṉangu tjuṯa palulawanungku pukuḻmankunytjikitjangku.]]></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Palu wanyuṉa nyurala tjapilku. Nyaanguṟu wanyu Kurunpa Miḻmiḻnga panyatja nyurala tjarpangu? Moseku aṟa wangaṉarangku kuliṟa palyannyangka? Wiya, nyura panya Tjukurpa Palya Jesunyatjara kuliṟa mulamularingkunyangka Kurunpa Miḻmiḻnga nyurala tjarpangu.]]></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Ka nyura nyaanguṟu kata kuraringu? Panya ngaṉmanypa nyura Jesuku walytjaringu Godalu palyannyangka. Palu kuwari nyura kulini, “Nganaṉa Moseku aṟawanu nyinara kuṉpuringkuku Jesunya mulamulangku waṉantjikitja.” Palu wiya, nyura aṟa nyara palunya waṉaṟa puṯu kuṉpuringanyi, panya Godalu ngaṉmanytju walytjanmankunytjatjanungku nyuranya rawangku kuṉpulpai palunya waṉantjaku. Palu nyaaku nyuranku wanyu piṟuku kulini walytja kuṉpuringkunytjikitjangku aṟa panya palulawan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Panya nyura ngaṉmanytju Jesunya tungun-tunguntu waṉaningi palumpa mirpaṉtju tjuṯangku nyuranya puḻkaṟa kurannyangka kulintja wiyangku. Palu kuwari nyanga nyura Moseku aṟawanu piṟuku nyinanytjikitja mukuringanyi, kaṉa alatji kulini, “Ai, nyaanguṟuya nyanganpa alatjirinyi? Panya tjana ngaṉmanytju Jesunya tungun-tunguntu waṉaningi, munuya kuwari wantinyi. Unytjungku-mantiya panyatja ngaṉmanytjumpa waṉaningi.”]]></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Kulilaya, Godalu Kurunpa Miḻmiḻnga nyurala unngu tjarpatjunu paluṟu nyuranya witulyankunytjaku nyura kutjupa kutjupa puḻka tjuṯa witulyatjarangku palyantjaku. Panya Godalu nyuranya Moseku aṟa wangaṉarangku kuliṟa palyannyangka Kurunpa Miḻmiḻnga nyurala tjarpatjunkunytja wiya. Palu nyura Tjukurpa Palya Jesunyatjara kuliṟa mulamularingkunyangka kutju paluṟu nyurala tjarpatjunu. Ka nyura wanyu puṯu nintiringangi?]]></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Panyatjaya kulinma wati panya Aipuṟamanya, panya nyiringka iriti walkatjunkunytja ngaṟanyi alatji,“Aipuṟamanya mulamularingu Godaku. Ka nyara palulanguṟu Godalu palunya mulamularingkunyangka nyakula tjukaṟurunmankula walytjanman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Kulini nyura? Ngananya tjana wanyu Aipuṟamanya puṟunypa nyinanyi? Wiya, panya paluṟu tjana, panya Godaku mulamularingkupai tjuṯa.]]></a:t>
            </a:r>
          </a:p>
        </p:txBody>
      </p:sp>
    </p:spTree>
  </p:cSld>
  <p:clrMapOvr>
    <a:masterClrMapping/>
  </p:clrMapOvr>
</p:sld>
</file>

<file path=ppt/theme/theme1.xml><?xml version="1.0" encoding="utf-8"?>
<a:theme xmlns:a="http://schemas.openxmlformats.org/drawingml/2006/main" name="Theme93">
  <a:themeElements>
    <a:clrScheme name="Theme9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2026-06-28T12:00:28Z</dcterms:created>
  <dcterms:modified xsi:type="dcterms:W3CDTF">2026-06-28T12:00:28Z</dcterms:modified>
  <dc:title>Bible.com.au: Kalaitjiyaku 3:1-29 (PITJ)</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