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Godalu Peternya tjukurtjara wituṟa iyaṉu Jew tjuṯakutu munu palunya nintiningi munu witulyanangi palula tjanala waṟkarinytjaku. Munu palu puṟunypaṯu ngayunya tjukurtjara ngurkantaṟa wituṟa iyaṉu Jew wiya tjuṯakutu munuṉi ngayunya nintiningi munu witulyanangi palula tjanala waṟkari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panya Jamesanya, Peternya, Johnnga tjana Jesuku walytja tjuṯa aṯunymankupai nyinanyi. Munuya ngayunya ngurkantaṟa kulinu alatji, “Mulapa waṟka nyangatja Godalu palunya ungu.” Munulinya paluṟu tjana maṟa witiṉu Paanapatjanya ngalinya, munuya wangkangu, “Nyuntu nganaṉa tjukurpa kutju palunyaṯu wangkanyi. Panya nyupali Jew wiya tjuṯangka tjukurpa wangkanyi, ka nganaṉa palu puṟunypaṯu Jew tjuṯangka wangkanyi.” Alatjiya ngalinya pukuḻṯu wangk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linya paluṟu tjana piṟuku alatji wangkangu, “Palu kulinma pula Jesuku walytja kutjupa tjuṯa nyanga Jerusalemala nyinanytja tjuṯa ungkunytjikitjangku panya paluṟu tjana ngaḻṯutjara maṟalpa nyinanyi.” Palu ngayulu nyangatja rawangku kuliningi panya ngura kutjupa tjuṯangka mani mantjiṟa katira tjananya ungkunytjikitjangku.Paulalu Peternya Tjukaṟurun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Palulanguṟuli ngulalta Paanapatjanya ngali Antiyakalakutu anu munuli tjunguringkula nyinangi Jesuku walytja kutjupa tjuṯangka panya Jew wiya tjuṯangka. Ka palula maḻangka Peternya wirkanu Antiyakala munu nganaṉala tjunguringkula nyinangi Jew wiya tjuṯangka kuḻu. Munu paluṟu Jew tjuṯaku aṟa wantira nganaṉala tjungungku mai ngalkuningi mauṉṯalpa nyinara ngalkunytja wiyangku. Ka ngura nyara Jerusalemala wati ini Jamesanya tjana Jesuku walytja tjuṯa aṯunymankupai nyinangi, ka Jamesanya panya wati kuranyitja tjanampa mayatja. Palu ngura nyara Jerusalemala panya Jesuku walytja kutjupa tjara Jew tjuṯa nyinangi, munuya kutjupa tjarangku alatji kulilpai, “Utiya Jew wiya tjuṯa Jesuku walytjaringkunytjikitja mukuringkulampa Moseku aṟawanu watiringama nganaṉanya puṟunypa.” Ka aṉangu nyanga palula tjanalanguṟu Jamesalu wati maṉkur-maṉkurpa ngurkantaṟa iyaṉu Antiyakalakutu. Ka tjana ngura nyara palula wirkankunyangka Peterlu tjananya nyakula kuṉṯaringu, panya paluṟu alatji walytjangku kuliningi, “Tjinguṟu tjana ngayunya Jew wiya tjuṯangka nyinanyangka nyakula ankula tjakultjunkuku Jerusalemala nyinanytja tjuṯangka.” Alatji Peterlu kuliningi munu palulanguṟu Jew wiya tjuṯanguṟu paṯuringu munu tjanala piṟuku mai ngalkunytjikitja tjunguringkunytja wiya mauṉṯalpa nyin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gura nyara Antiyakala Jesuku walytja kutjupa tjara Jew tjuṯa nyinangi. Munuya paluṟu tjana Peternya Jew wiya tjuṯanguṟu paṯuringkunyangka nyakula palu puṟunypa tjana kuḻu paṯuringu munuya tjanala piṟuku tjunguringkula mai ngalkunytja wiyaringu. Ka wati panya Paanapatjalu kuḻu Peternya arkaṉu munu tjanalanguṟu paṯu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ṉa alatji palyannyangka nyakula kuliningi, “Nyangatjaya ngunti kulini Peterlu tjana.” Panya nyanga alatji palyaṟaya Tjukurpa Palya Jesunyatjara puṯu tjukaṟurungku kulini. Ka Jesuku walytja Antiyakanya nguraṟa uwankara tjunguringkunyangka ngayulu Peternya wangkara tjukaṟuruṉu tjanala miṟangka. Alatjiṉa palunya wangkara tjukaṟuruningi, “Kulinin Peter? Panya nyuntun wati Jew, munu panyan ngaṉmanytju Moseku aṟa kuliṟa waṉaningi. Nyaratja palya. Palu panyatja kulila, panya nyuntu Antiyakalakutu pitjala Jew wiya tjuṯangka tjunguringkula nyinara mai ngalkuningi. Munun tjinguṟu walytjangku unngu kuliningi, ‘Wiya, palyaṉa ngalkuṉi Jew wiya tjuṯangka.’ Palu wati panya Jew maṉkur-maṉkurpa Jerusalemalanguṟu pitjanyangka nyakula nyuntu kuṉṯaringu munu panyan Jew wiya tjuṯanguṟu paṯuringu. Munu nyuntu tjananya wangkara wituwituningi Jew tjuṯa puṟunypa nyinanytjaku. Nyangatja ngunti tjukaṟuru w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ter kulila, nyuntu ngali Jew alatjiṯu iṯi ngaringu. Ka Jew wiya tjuṯangku Moseku aṟa waṉantja wiya nyinapai. Palu nyuntu ngali aṉangu Jew kutjara nyinanyi ngalimpa walytjapitingka tju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untu ngali ninti Godaku munuli nintingku kulini panya aṉangu Moseku aṟawanu nyinanyangka Godalu palunya tjukaṟurunmankula walytjanmankunytja wiya. Palu paluṟu Jesuku Christaku mulamularingkunytjatjanu kutju kaṟalyarinyi munu Godaku walytjaringanyi. Kala nyara palulanguṟu Moseku aṟa wantikatingu, panya nganaṉa Jesuku Christaku kutju mulamularinganyi, kalanya nyara palulanguṟu Godalu walytjanmananyi Moseku aṟawanungku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languṟuṉa tjukurpa nyangatja Peterla wangkangu, “Kulila, Jew wiya tjuṯangkuya tjukurpa Mosenya Godalu ungkunytjitja kuliṟa waṉantja wiyaṯu ngurpa nyinanyi. Kaya nyara palulanguṟu Jew tjuṯangku tjananya kuranmankupai. Ka panya nyuntu ngali ngaṉmanypa Jesuku walytjaringkula Moseku aṟaku wiyaringkula Jew wiya tjuṯa puṟunyaringu, ka panyalinya kuranmanangi Jew tjuṯangku. Palu palya. Tjinguṟu Jew kutjupangku ngalinya wangkaku alatji, ‘Jesulu-manti nyupalinyampa wituwituṉi Godanya wantira Jew wiya tjuṯa puṟunyarira kurangka nyinanytjaku. Uti nyupali Moseku aṟawanu kutju nyinama nganaṉanya puṟunypa.’ Alatji tjinguṟu tjana ngalila wangkaku. Palu wiya, paluṟu tjana ngunti wangkanyi, kali kuliṟa wantima. Panya Jesulu wituwituntja wiya nganaṉa Godanya wanti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ṉmanytjuṉa Moseku aṟa arkaṟa waṉaningi Godala tjunguringkunytjikitjangku, palu ngayulu Jesuku mulamularingkula kuwari Godala tjunguringu alatjiṯu, munuṉa palulanguṟu Moseku aṟawanu Godala tjunguringkunytjikitjangku kulintja wiyangku wantinyi. Palu ngayulu tjinguṟu piṟuku Moseku aṟawanu Godala tjunguringkunytjikitjangku kuliṟampa palula tungunpungkuku, panya aṟa nyara palulawanu nyinanyangka Godalu ngayunya nyakula tjukaṟurunmankula walytjanmankunytja w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lu Tjana Paulanya Pukuḻṯu Palyanm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Moseku aṟawanu Godala tjunguringkunytjikitjangku kulintja wiyaringu, munuṉa Jesuku mulamularingkula kutju Godala tjunguringu palulawanu kutju tjukaṟuru nyinany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ngayulu panya Jesula tjunguringkula palunya tungun-tunguntu waṉaṉi ilunytja kuliṟa nguḻuringkuwiyangku. Munuṉa kuwari walytja nyinanytja wiya, panya Christanya Godaku katja ngayula unngu nyinanyi. Paluṟu panya ngayuku puḻkaṟa mukuringkula anga-ilungu ngayuku ngalkilpa. Ka ngayulu palumpa mulamularingkunyangka paluṟu kuwari ngayula tjunguringkula nyin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jinguṟula Moseku aṟawanu nyinanyangka Godalu nganaṉanya tjukaṟurunmankula walytjanmanama, ka Jesunya nganampa ngalkilpa ilunytjaku wiya ngaṟama, kala kulinma, ‘Munta, paluṟu tjinguṟu unytju ilungu.’ Palu wiya, panya Moseku aṟawanu nyinanyangka Godalu nganaṉanya walytjanmankunytja wiya. Palu nganaṉa Jesuku Christaku mulamularingkunytjatjanu kutju kaṟalyarinyi kalanya Godalu tjukaṟurunmankula walytjanmananyi, panya paluṟu pukuḻtju puḻkangku nganampa palyaṉu. Ka nganampa wantinytjaku wiyalta ngaṟanyi.” Alatji ngayulu Peterla wangk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a kuḻi 14 wiyaringkula piṟuku anu Jerusalemalakutu. Munuṉa wati kutjara katingu Paanapatjanya pulanya Tayitatj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Mamaluṉi unngu nintinu Jerusalemalakutu ankunytjaku, kaṉa ankula Jesuku walytja aṯunymankupai tjuṯangka tjunguringkula wangkangi. Munuṉa tjanala tjakultjunangi ngayulu Jew wiya tjuṯangka Tjukurpa Palya Jesunyatjara wangkanytjatjanungku. Uwa, ngayulu tjanala tjakultjunangi ngayuku waṟka tjana ngunti kuliṟa ngayunya anaṟa wiyanmankunytjaku-tawara. Panya tjinguṟu alatji tjana ngayuku waṟka anannyangka aṉangu tjuṯangku Tjukurpa Palya kuliṟa wantiku. Palula-tawaraṉa ngayulu waṟkarinytjatjanungku tjanala tjakultjunangi kuliṟa tjana palyanman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ngayuku maḻpa Tayitatjanya wituwituntja wiyaṯu Jewku aṟawanu watiringkunytjaku, panya paluṟu wati Jew wiya nyin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Jew kutjupa tjuṯa mukuringangi wati panya paluṟu Jew tjuṯa puṟunyarinytjaku. Panya Jew paluṟu tjana nganaṉala ngunti tjunguringkula Jesuku walytja puṟunypa nyinangi nganaṉanya nyakula wangkanytjikitja nyanga alatji wangkara, “Nyara tjana Jesuku walytja tjuṯa palu tjana Moseku aṟa wantipai.” Tjukurpa nyanga palunyaya wangkangi panya paluṟu tjana mukuringangi nganaṉa Jew tjuṯaku aṟawanu nyinanytjaku munuya nyara palulanguṟu Tayitatjanya wituwituningi Jew tjuṯaku aṟawanu watiringkunytjaku. Palu wiya, nganaṉa Jesuku Christaku mulamularingkula puṯu maḻaku aṟa panya ngaṉmanyitjawanu nyi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la tjanala tungunpungkula tjananya kuliṟa alatjiṯu wantingu nyura ngunti kulintjaku-tawara. Tjinguṟu tjana Tayitatjanya Moseku aṟawanu watinnyangkampa nyura kulilku, “Munta-uwa, mulapa nganaṉa uti Moseku aṟawanu nyinama Godalu nganaṉanya wankaṟunkunytjaku.” Alatji ngunti kulintjaku-tawarala wati panya palula tjanala tungunpungu nyura Tjukurpa Palya Jesunyatjaraku kutju mulamul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tjupa tjuṯangkuya tjinguṟu alatji kulini Jamesanya, Peternya, Johnnga tjana puḻka nyinanyangka-palku Jesuku walytja kutjupa tjuṯangka waintarira. Tjinguṟu mulapa, tjinguṟu wiya, palu Godalu utitja nyakula ngurkantankunytja wiyangku unngutja nyakula ngurkantankupai. Ka ngayulu Tjukurpa Palya Jesunyatjara Jew wiya tjuṯangka wangkanytjatjanungku pitjala tjanala tjakultjunkunyangkaya palya kulinu, munuṉiya wituwituntja wiyaṯu tjukurpa kutjupa wangk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uṟu tjana kuliṟa nintiringu panya Godaluṉi ungu waṟka nyangatja tjukurpa Jew wiya tjuṯangka wangkanytjaku, panya paluṟu ngaṉmanytju Peternya wituṉu Jew tjuṯangka wangkanytjaku, palu puṟunypa.]]></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2026-06-28T13:23:13Z</dcterms:created>
  <dcterms:modified xsi:type="dcterms:W3CDTF">2026-06-28T13:23:13Z</dcterms:modified>
  <dc:title>Bible.com.au: Kalaitjiyaku 2:1-21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