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nya tjukurpa palya kutjupa ngaṟanytja wiya alatjiṯu kuliṟa wankaringkunytjaku. Tjukurpa nyanga palunya kutjula nyurala wangkangu Jesunyatjara, ka panya nyura kuliṟa kurunpa winki mulamularingu. Palu tjinguṟu wati kutjupangku nyurala tjukurpa kutjupa wangkaku, ka uti Godalu palunya paiṟa iyanma ngura kurakutu. Tjinguṟu nganaṉa tjukurtjara Jesulu iyantja tjuṯangku nyurala ngunti wangkaku, ka palu puṟunypa Godalu uti nganaṉanya kuḻu ngura kurakutu paiṟa iyanma. Tjinguṟu angeltu ilkaṟinguṟu pitjala tjukurpa kutjupa nyurala wangkaku ka nyara palunya kuḻu uti Godalu paiṟa iyanma ngura kurakutu. Panya ngaṉmanytjuṉa nyurala wangkangu munuṉa kuwari piṟukuṯu nyurala wangkanyi alatji aṉangungku Tjukurpa Palya Jesunyatjara wantira tjukurpa kutjupa nyurala wangkanyangkampa uti Godalu palunya ngura kurakutu paiṟa iyanm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lilaya, tjinguṟu ngayulu tjukurpa ngunti wangkama aṉangu tjuṯa pukuḻmankunytjikitjangku tjana kuliṟa ngayuku pukuḻarinytjaku. Palu wiya, ngayulu aṉangu tjuṯa kulintja wiyangku Godaku tjukurpa tjukaṟurungku kutju wangkapai paluṟu nyakula pukuḻarinytjaku. Tjinguṟuṉa palyanma aṉangu tjuṯangku nyakula ngayuku pukuḻarinytjaku. Palu alatji palyaṟaṉa Jesuku waṟka mulamulangku palyantja wiya.Godalu Paulanya Ngurkantanu Tjukurpa Palumpa Wangk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lytja tjuṯa kulilaya! Tjukurpa Palya Jesunyatjara ngayulu wangkanytjitja Godalanguṟu alatjiṯu aṉanguku tjukurp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aṉangungkuṉi wangkara nintintja wiyaṯu palu Jesulu Christalu kutjungkuṉi ninti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yura panya ngayuku ninti panya ngayulu wati Jew munuṉa ngaṉmanypa Jew tjuṯaku aṟa kutju kuliṟa waṉalpai, munu panyaṉa ngayulu Jesuku walytja tjuṯa ngaḻṯuringkunytja wiyangku waṯaparaṟa pungangi tjana Jesunya waṉalwiyangku want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yulu mulapa Jew tjuṯaku tjukurku ninti puḻka nyinangi ngayuku ngalungku tjuṯangka waintaṟa, munu ngayulu tjamuku tjanampa aṟaku puḻkaṟa alatjiṯu mukuring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Mama Godaluṉi ngayunya pukuḻtju puḻkangku ngurkantanu iṯi wirkankunytja kuwaripangka palumpa waṟka palya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mpa katja ngayula nintinu ngayulu mulamularingkula ankula malikitja tjuṯangka Tjukurpa Palya palunyatjara tjakultjunkunytjaku, panya Jew wiya tjuṯangka. Kaṉa paluṟu ngurkantaṟa tjunkunyangka ngayulu wati kutjupangka tjapintja wiyaṯu ngayunya wangkara nint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ṉa Jerusalemalakutu ankunytja wiyaṯu Peternya tjananya nyakunytjikitja panya Jesulu iyantja tjuṯa, panya tjananya-waraṟa ngurkantaṟa tjunu ngayula kuwaripangka. Palu anuṉa manta ini Aṟapiyalakutu munuṉa nyara palula kuḻi tjuṯa nyinanytjatjanu ngula mulapa maḻaku anu ngura Tamatjakala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nguṟuṉa kuḻi maṉkurpa wiyaringkula Jerusalemalakutu maḻaku anu Peterla tjunguringkula paluṟu ngali wangkanytjikitja munuṉa nyara palulalta wirkaṟa rawa nguwanpa nyinangi tjiṟirpi 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yara palula nyinaraṉa ngayulu Jesulu iyantja kutjupa tjuṯa nyakunytja wiyaṯu, palu Jamesanya kutjuṉa nyangu Mayatja Jesuku panya maḻanypa. Munuṉa palulanguṟulta anu maḻaku Tamatjakalaku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lilaya, nyanga palunyaṉa walkatjunanyi Mama Godala miṟangka munuṉa ngunti wangkanytja wiyangku tjukaṟurungku kutju nyurala tjakultjun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ara palulanguṟuṉa ankula tjukurpa para-wangkaṟinangi aṉangu tjuṯangka manta Tjiṟiyala pulala Tjilitjiyalawanu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tjuya Jesuku walytja kutjupa tjuṯa manta nyara Judeala nyinanytja tjuṯa ngayuku ngurpaṯu nyinangi panya paluṟu tjana ngayunya nyakunytja wiya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kutjupa tjuṯangku tjakultjunkunyangka kutjuya kunyu kulinu, “Wati panya paluṟu kunyu kampa kutjuparingu, panya paluṟu ngaṉmanytju nganaṉanya waṯaparaṟa pungangi munu panya tjukurpa Jesunyatjara wiyantjikitja mukuringangi. Palu kuwari kunyu wati panya paluṟu tjukurpa panya palunyalta wangkaṟinanyi.” Alatjiya kunyu kuliningi ngayunyatjara kutjupangku wangka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palulanguṟu Godanyalta mirawaṉingi ngayulanguṟ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nyurampa lita nyangatja walkatjunanyi manta pala Kalaitjiyala nyinanytja tjuṯaku. Panya ngayuluṉa tjukurtjara Jesulu Christalu iyantja. Aṉangungkuṉi ngurkantaṟa wituntja wiyaṯu, palu Jesulu Christaluṉi wituṉu Mama Godalu kuḻu palumpa tjukurpa tjakultjunkunytjaku. Panya Godalu Jesunya ilunyangka wankaṟa pakaltjingaṉu, nyara paluṟuṉi wituṉu waṟka nyanga palunya palumpa paly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a nganaṉa ngura nyanganguṟu Jesuku walytja tjuṯangku nyuranya pukuḻarira kulini manta pala Kalaitjiyala nyinanytja tjuṯa, panya nyura manta pala palula ngura kutjupangka kutjupangka Jesuku walytja tjuṯ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ma Godalu, Mayatja Jesulu Christalu kuḻu nyuranya pukuḻtju puḻkangku kanyinma munu nyuranya kurunpa rapaṟa pukuḻman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ama Godalu iyannyangka Jesunya wangaṉara pitjangu munu nganampa kuranguṟu anga-ilungu nganaṉa kura wantinytjaku. Panya manta winkingkaya aṉangu uwankarangku kura palyaṉi, ka palu puṟunypa rawa nyinanytjaku-tawara Jesunya nganampa ngalkilpa ilungu nganaṉa kaṟalyarira Godala tjungu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a uti Godanya tiṯutjarangku mirawaṉira waḻkunma wantinytja wiyangku. Uwa mulapa.Tjukurpa Palya Kutju Ngaṟanyi Aṉangu Tjuṯa Wank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nyuranya kuliṟaṉa puḻkaṟa tjituṟu-tjituṟuringu panya mapalku alatjiṯu nyura Godanya wantira paṯuringu tjukurpa ngunti tjuṯa kulintjatjanu. Panya paluṟu alatjiṯu pukuḻtju puḻkangku nyuranya ngurkantaṟa walytjanmanu Jesunya Christanya nyurampa ngalkilpa ilunyangka. Ka panya nyura wantingu tjukurpa kutjupa palya-palku kulintjatjanu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ukurpa pala paluṟu palya wiya. Panya aṉangu kutjupa tjuṯangku Tjukurpa Palya Jesunyatjara kampa kutjupaṟa tjukurpa kutjupa wangkara nyuranya ngunti kuraṉi palunya tjananya kuliṟa waṉantjaku. Kaya palunya tjananya kuliṟa wantim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2026-05-24T18:28:07Z</dcterms:created>
  <dcterms:modified xsi:type="dcterms:W3CDTF">2026-05-24T18:28:07Z</dcterms:modified>
  <dc:title>Bible.com.au: Kalaitjiyaku 1:1-24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