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772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jikilku 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2026-07-27T14:02:35Z</dcterms:created>
  <dcterms:modified xsi:type="dcterms:W3CDTF">2026-07-27T14:02:35Z</dcterms:modified>
  <dc:title>Bible.com.au: Itjikilku 8:1-18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