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407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2026-10-17T08:07:40Z</dcterms:created>
  <dcterms:modified xsi:type="dcterms:W3CDTF">2026-10-17T08:07:40Z</dcterms:modified>
  <dc:title>Bible.com.au: Itjikilku 7:1-27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