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28491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jikilku 7:1-2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TJ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4">
  <a:themeElements>
    <a:clrScheme name="Theme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2026-09-01T13:17:23Z</dcterms:created>
  <dcterms:modified xsi:type="dcterms:W3CDTF">2026-09-01T13:17:23Z</dcterms:modified>
  <dc:title>Bible.com.au: Itjikilku 7:1-27 (PITJ)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