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18337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jikilku 5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J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0">
  <a:themeElements>
    <a:clrScheme name="Theme4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2026-07-04T12:11:39Z</dcterms:created>
  <dcterms:modified xsi:type="dcterms:W3CDTF">2026-07-04T12:11:39Z</dcterms:modified>
  <dc:title>Bible.com.au: Itjikilku 5:1-17 (PITJ)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