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735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jikilku 48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J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2026-10-25T19:41:03Z</dcterms:created>
  <dcterms:modified xsi:type="dcterms:W3CDTF">2026-10-25T19:41:03Z</dcterms:modified>
  <dc:title>Bible.com.au: Itjikilku 48:1-35 (PITJ)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