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4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47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2026-06-28T13:25:39Z</dcterms:created>
  <dcterms:modified xsi:type="dcterms:W3CDTF">2026-06-28T13:25:39Z</dcterms:modified>
  <dc:title>Bible.com.au: Itjikilku 47:1-23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