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845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4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2026-11-04T21:56:19Z</dcterms:created>
  <dcterms:modified xsi:type="dcterms:W3CDTF">2026-11-04T21:56:19Z</dcterms:modified>
  <dc:title>Bible.com.au: Itjikilku 45:1-25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