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presProps" Target="presProps.xml"/>
  <Relationship Id="rId31" Type="http://schemas.openxmlformats.org/officeDocument/2006/relationships/viewProps" Target="viewProps.xml"/>
  <Relationship Id="rId32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66436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jikilku 45:1-2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ITJ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3">
  <a:themeElements>
    <a:clrScheme name="Theme1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27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2026-06-28T12:01:29Z</dcterms:created>
  <dcterms:modified xsi:type="dcterms:W3CDTF">2026-06-28T12:01:29Z</dcterms:modified>
  <dc:title>Bible.com.au: Itjikilku 45:1-25 (PITJ)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