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7306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43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2026-06-17T16:39:19Z</dcterms:created>
  <dcterms:modified xsi:type="dcterms:W3CDTF">2026-06-17T16:39:19Z</dcterms:modified>
  <dc:title>Bible.com.au: Itjikilku 43:1-27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