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50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4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2026-09-01T13:19:49Z</dcterms:created>
  <dcterms:modified xsi:type="dcterms:W3CDTF">2026-09-01T13:19:49Z</dcterms:modified>
  <dc:title>Bible.com.au: Itjikilku 42:1-20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