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45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41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2026-11-04T21:50:12Z</dcterms:created>
  <dcterms:modified xsi:type="dcterms:W3CDTF">2026-11-04T21:50:12Z</dcterms:modified>
  <dc:title>Bible.com.au: Itjikilku 41:1-26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