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presProps" Target="presProps.xml"/>
  <Relationship Id="rId32" Type="http://schemas.openxmlformats.org/officeDocument/2006/relationships/viewProps" Target="viewProps.xml"/>
  <Relationship Id="rId33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28491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jikilku 41:1-26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ITJ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3">
  <a:themeElements>
    <a:clrScheme name="Theme9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3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2026-09-01T13:17:25Z</dcterms:created>
  <dcterms:modified xsi:type="dcterms:W3CDTF">2026-09-01T13:17:25Z</dcterms:modified>
  <dc:title>Bible.com.au: Itjikilku 41:1-26 (PITJ)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