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1471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jikilku 4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TJ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5">
  <a:themeElements>
    <a:clrScheme name="Theme3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2026-05-20T17:33:57Z</dcterms:created>
  <dcterms:modified xsi:type="dcterms:W3CDTF">2026-05-20T17:33:57Z</dcterms:modified>
  <dc:title>Bible.com.au: Itjikilku 4:1-17 (PITJ)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