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433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jikilku 36:1-3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2026-09-19T14:10:27Z</dcterms:created>
  <dcterms:modified xsi:type="dcterms:W3CDTF">2026-09-19T14:10:27Z</dcterms:modified>
  <dc:title>Bible.com.au: Itjikilku 36:1-38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