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presProps" Target="presProps.xml"/>
  <Relationship Id="rId44" Type="http://schemas.openxmlformats.org/officeDocument/2006/relationships/viewProps" Target="viewProps.xml"/>
  <Relationship Id="rId4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29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36:1-3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2026-07-27T12:51:35Z</dcterms:created>
  <dcterms:modified xsi:type="dcterms:W3CDTF">2026-07-27T12:51:35Z</dcterms:modified>
  <dc:title>Bible.com.au: Itjikilku 36:1-38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